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8" r:id="rId2"/>
    <p:sldId id="284" r:id="rId3"/>
    <p:sldId id="286" r:id="rId4"/>
    <p:sldId id="291" r:id="rId5"/>
    <p:sldId id="293" r:id="rId6"/>
    <p:sldId id="292" r:id="rId7"/>
    <p:sldId id="290" r:id="rId8"/>
    <p:sldId id="269" r:id="rId9"/>
    <p:sldId id="289" r:id="rId10"/>
    <p:sldId id="270" r:id="rId11"/>
    <p:sldId id="279" r:id="rId12"/>
    <p:sldId id="285" r:id="rId13"/>
    <p:sldId id="283" r:id="rId14"/>
    <p:sldId id="288" r:id="rId15"/>
    <p:sldId id="271" r:id="rId16"/>
    <p:sldId id="272" r:id="rId17"/>
    <p:sldId id="287" r:id="rId18"/>
  </p:sldIdLst>
  <p:sldSz cx="15240000" cy="85725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4B83"/>
    <a:srgbClr val="071C31"/>
    <a:srgbClr val="1F02AE"/>
    <a:srgbClr val="2102BE"/>
    <a:srgbClr val="5933FB"/>
    <a:srgbClr val="2304AE"/>
    <a:srgbClr val="150172"/>
    <a:srgbClr val="0A021A"/>
    <a:srgbClr val="FFF0C1"/>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133" d="100"/>
          <a:sy n="133" d="100"/>
        </p:scale>
        <p:origin x="1716"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drew" userId="36c5b73e-58a9-45e0-b191-7481baa14d1c" providerId="ADAL" clId="{D4121884-9F12-4212-AC56-D2C3B4185E03}"/>
    <pc:docChg chg="undo redo custSel modSld">
      <pc:chgData name="Andrew" userId="36c5b73e-58a9-45e0-b191-7481baa14d1c" providerId="ADAL" clId="{D4121884-9F12-4212-AC56-D2C3B4185E03}" dt="2025-03-04T09:36:11.702" v="33" actId="14100"/>
      <pc:docMkLst>
        <pc:docMk/>
      </pc:docMkLst>
      <pc:sldChg chg="modSp mod">
        <pc:chgData name="Andrew" userId="36c5b73e-58a9-45e0-b191-7481baa14d1c" providerId="ADAL" clId="{D4121884-9F12-4212-AC56-D2C3B4185E03}" dt="2025-03-04T09:36:11.702" v="33" actId="14100"/>
        <pc:sldMkLst>
          <pc:docMk/>
          <pc:sldMk cId="1324212687" sldId="269"/>
        </pc:sldMkLst>
        <pc:spChg chg="mod modVis">
          <ac:chgData name="Andrew" userId="36c5b73e-58a9-45e0-b191-7481baa14d1c" providerId="ADAL" clId="{D4121884-9F12-4212-AC56-D2C3B4185E03}" dt="2025-03-04T09:36:05.031" v="31" actId="14100"/>
          <ac:spMkLst>
            <pc:docMk/>
            <pc:sldMk cId="1324212687" sldId="269"/>
            <ac:spMk id="2" creationId="{F27D8A58-E83C-F673-E650-CC61086C2BB0}"/>
          </ac:spMkLst>
        </pc:spChg>
        <pc:spChg chg="mod">
          <ac:chgData name="Andrew" userId="36c5b73e-58a9-45e0-b191-7481baa14d1c" providerId="ADAL" clId="{D4121884-9F12-4212-AC56-D2C3B4185E03}" dt="2025-03-04T09:36:11.702" v="33" actId="14100"/>
          <ac:spMkLst>
            <pc:docMk/>
            <pc:sldMk cId="1324212687" sldId="269"/>
            <ac:spMk id="10" creationId="{F0EC7475-0E06-67CC-1E3B-5D6DB22D0F34}"/>
          </ac:spMkLst>
        </pc:spChg>
        <pc:spChg chg="mod">
          <ac:chgData name="Andrew" userId="36c5b73e-58a9-45e0-b191-7481baa14d1c" providerId="ADAL" clId="{D4121884-9F12-4212-AC56-D2C3B4185E03}" dt="2025-03-04T09:36:08.554" v="32" actId="14100"/>
          <ac:spMkLst>
            <pc:docMk/>
            <pc:sldMk cId="1324212687" sldId="269"/>
            <ac:spMk id="11" creationId="{8E1D17BA-A609-8A39-020D-F64CC2DF363A}"/>
          </ac:spMkLst>
        </pc:spChg>
      </pc:sldChg>
      <pc:sldChg chg="modSp mod">
        <pc:chgData name="Andrew" userId="36c5b73e-58a9-45e0-b191-7481baa14d1c" providerId="ADAL" clId="{D4121884-9F12-4212-AC56-D2C3B4185E03}" dt="2025-03-04T09:35:54.568" v="29" actId="6549"/>
        <pc:sldMkLst>
          <pc:docMk/>
          <pc:sldMk cId="2952239315" sldId="290"/>
        </pc:sldMkLst>
        <pc:spChg chg="mod">
          <ac:chgData name="Andrew" userId="36c5b73e-58a9-45e0-b191-7481baa14d1c" providerId="ADAL" clId="{D4121884-9F12-4212-AC56-D2C3B4185E03}" dt="2025-03-04T09:35:54.568" v="29" actId="6549"/>
          <ac:spMkLst>
            <pc:docMk/>
            <pc:sldMk cId="2952239315" sldId="290"/>
            <ac:spMk id="7" creationId="{1C5E9D06-8272-1A74-D03C-FDAF65EB7EA1}"/>
          </ac:spMkLst>
        </pc:spChg>
      </pc:sldChg>
    </pc:docChg>
  </pc:docChgLst>
</pc:chgInfo>
</file>

<file path=ppt/media/hdphoto1.wdp>
</file>

<file path=ppt/media/hdphoto2.wdp>
</file>

<file path=ppt/media/hdphoto3.wdp>
</file>

<file path=ppt/media/image1.jpeg>
</file>

<file path=ppt/media/image2.png>
</file>

<file path=ppt/media/image3.png>
</file>

<file path=ppt/media/image4.jpg>
</file>

<file path=ppt/media/image5.png>
</file>

<file path=ppt/media/image6.jp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05000" y="1402954"/>
            <a:ext cx="11430000" cy="2984500"/>
          </a:xfrm>
        </p:spPr>
        <p:txBody>
          <a:bodyPr anchor="b"/>
          <a:lstStyle>
            <a:lvl1pPr algn="ctr">
              <a:defRPr sz="7500"/>
            </a:lvl1pPr>
          </a:lstStyle>
          <a:p>
            <a:r>
              <a:rPr lang="en-US"/>
              <a:t>Click to edit Master title style</a:t>
            </a:r>
            <a:endParaRPr lang="en-US" dirty="0"/>
          </a:p>
        </p:txBody>
      </p:sp>
      <p:sp>
        <p:nvSpPr>
          <p:cNvPr id="3" name="Subtitle 2"/>
          <p:cNvSpPr>
            <a:spLocks noGrp="1"/>
          </p:cNvSpPr>
          <p:nvPr>
            <p:ph type="subTitle" idx="1"/>
          </p:nvPr>
        </p:nvSpPr>
        <p:spPr>
          <a:xfrm>
            <a:off x="1905000" y="4502547"/>
            <a:ext cx="11430000" cy="2069703"/>
          </a:xfrm>
        </p:spPr>
        <p:txBody>
          <a:bodyPr/>
          <a:lstStyle>
            <a:lvl1pPr marL="0" indent="0" algn="ctr">
              <a:buNone/>
              <a:defRPr sz="3000"/>
            </a:lvl1pPr>
            <a:lvl2pPr marL="571500" indent="0" algn="ctr">
              <a:buNone/>
              <a:defRPr sz="2500"/>
            </a:lvl2pPr>
            <a:lvl3pPr marL="1143000" indent="0" algn="ctr">
              <a:buNone/>
              <a:defRPr sz="2250"/>
            </a:lvl3pPr>
            <a:lvl4pPr marL="1714500" indent="0" algn="ctr">
              <a:buNone/>
              <a:defRPr sz="2000"/>
            </a:lvl4pPr>
            <a:lvl5pPr marL="2286000" indent="0" algn="ctr">
              <a:buNone/>
              <a:defRPr sz="2000"/>
            </a:lvl5pPr>
            <a:lvl6pPr marL="2857500" indent="0" algn="ctr">
              <a:buNone/>
              <a:defRPr sz="2000"/>
            </a:lvl6pPr>
            <a:lvl7pPr marL="3429000" indent="0" algn="ctr">
              <a:buNone/>
              <a:defRPr sz="2000"/>
            </a:lvl7pPr>
            <a:lvl8pPr marL="4000500" indent="0" algn="ctr">
              <a:buNone/>
              <a:defRPr sz="2000"/>
            </a:lvl8pPr>
            <a:lvl9pPr marL="45720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F63717E-C812-43EA-AF9A-7F2BC54E437E}" type="datetimeFigureOut">
              <a:rPr lang="en-GB" smtClean="0"/>
              <a:t>04/03/2025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1D15C27-EF08-4375-AA99-61466477E64D}" type="slidenum">
              <a:rPr lang="en-GB" smtClean="0"/>
              <a:t>‹#›</a:t>
            </a:fld>
            <a:endParaRPr lang="en-GB"/>
          </a:p>
        </p:txBody>
      </p:sp>
    </p:spTree>
    <p:extLst>
      <p:ext uri="{BB962C8B-B14F-4D97-AF65-F5344CB8AC3E}">
        <p14:creationId xmlns:p14="http://schemas.microsoft.com/office/powerpoint/2010/main" val="31055730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63717E-C812-43EA-AF9A-7F2BC54E437E}" type="datetimeFigureOut">
              <a:rPr lang="en-GB" smtClean="0"/>
              <a:t>04/03/2025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1D15C27-EF08-4375-AA99-61466477E64D}" type="slidenum">
              <a:rPr lang="en-GB" smtClean="0"/>
              <a:t>‹#›</a:t>
            </a:fld>
            <a:endParaRPr lang="en-GB"/>
          </a:p>
        </p:txBody>
      </p:sp>
    </p:spTree>
    <p:extLst>
      <p:ext uri="{BB962C8B-B14F-4D97-AF65-F5344CB8AC3E}">
        <p14:creationId xmlns:p14="http://schemas.microsoft.com/office/powerpoint/2010/main" val="14877791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906125" y="456406"/>
            <a:ext cx="3286125" cy="726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47750" y="456406"/>
            <a:ext cx="9667875" cy="726479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63717E-C812-43EA-AF9A-7F2BC54E437E}" type="datetimeFigureOut">
              <a:rPr lang="en-GB" smtClean="0"/>
              <a:t>04/03/2025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1D15C27-EF08-4375-AA99-61466477E64D}" type="slidenum">
              <a:rPr lang="en-GB" smtClean="0"/>
              <a:t>‹#›</a:t>
            </a:fld>
            <a:endParaRPr lang="en-GB"/>
          </a:p>
        </p:txBody>
      </p:sp>
    </p:spTree>
    <p:extLst>
      <p:ext uri="{BB962C8B-B14F-4D97-AF65-F5344CB8AC3E}">
        <p14:creationId xmlns:p14="http://schemas.microsoft.com/office/powerpoint/2010/main" val="14892404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63717E-C812-43EA-AF9A-7F2BC54E437E}" type="datetimeFigureOut">
              <a:rPr lang="en-GB" smtClean="0"/>
              <a:t>04/03/2025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1D15C27-EF08-4375-AA99-61466477E64D}" type="slidenum">
              <a:rPr lang="en-GB" smtClean="0"/>
              <a:t>‹#›</a:t>
            </a:fld>
            <a:endParaRPr lang="en-GB"/>
          </a:p>
        </p:txBody>
      </p:sp>
    </p:spTree>
    <p:extLst>
      <p:ext uri="{BB962C8B-B14F-4D97-AF65-F5344CB8AC3E}">
        <p14:creationId xmlns:p14="http://schemas.microsoft.com/office/powerpoint/2010/main" val="27248337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39813" y="2137173"/>
            <a:ext cx="13144500" cy="3565921"/>
          </a:xfrm>
        </p:spPr>
        <p:txBody>
          <a:bodyPr anchor="b"/>
          <a:lstStyle>
            <a:lvl1pPr>
              <a:defRPr sz="7500"/>
            </a:lvl1pPr>
          </a:lstStyle>
          <a:p>
            <a:r>
              <a:rPr lang="en-US"/>
              <a:t>Click to edit Master title style</a:t>
            </a:r>
            <a:endParaRPr lang="en-US" dirty="0"/>
          </a:p>
        </p:txBody>
      </p:sp>
      <p:sp>
        <p:nvSpPr>
          <p:cNvPr id="3" name="Text Placeholder 2"/>
          <p:cNvSpPr>
            <a:spLocks noGrp="1"/>
          </p:cNvSpPr>
          <p:nvPr>
            <p:ph type="body" idx="1"/>
          </p:nvPr>
        </p:nvSpPr>
        <p:spPr>
          <a:xfrm>
            <a:off x="1039813" y="5736829"/>
            <a:ext cx="13144500" cy="1875234"/>
          </a:xfrm>
        </p:spPr>
        <p:txBody>
          <a:bodyPr/>
          <a:lstStyle>
            <a:lvl1pPr marL="0" indent="0">
              <a:buNone/>
              <a:defRPr sz="3000">
                <a:solidFill>
                  <a:schemeClr val="tx1">
                    <a:tint val="82000"/>
                  </a:schemeClr>
                </a:solidFill>
              </a:defRPr>
            </a:lvl1pPr>
            <a:lvl2pPr marL="571500" indent="0">
              <a:buNone/>
              <a:defRPr sz="2500">
                <a:solidFill>
                  <a:schemeClr val="tx1">
                    <a:tint val="82000"/>
                  </a:schemeClr>
                </a:solidFill>
              </a:defRPr>
            </a:lvl2pPr>
            <a:lvl3pPr marL="1143000" indent="0">
              <a:buNone/>
              <a:defRPr sz="2250">
                <a:solidFill>
                  <a:schemeClr val="tx1">
                    <a:tint val="82000"/>
                  </a:schemeClr>
                </a:solidFill>
              </a:defRPr>
            </a:lvl3pPr>
            <a:lvl4pPr marL="1714500" indent="0">
              <a:buNone/>
              <a:defRPr sz="2000">
                <a:solidFill>
                  <a:schemeClr val="tx1">
                    <a:tint val="82000"/>
                  </a:schemeClr>
                </a:solidFill>
              </a:defRPr>
            </a:lvl4pPr>
            <a:lvl5pPr marL="2286000" indent="0">
              <a:buNone/>
              <a:defRPr sz="2000">
                <a:solidFill>
                  <a:schemeClr val="tx1">
                    <a:tint val="82000"/>
                  </a:schemeClr>
                </a:solidFill>
              </a:defRPr>
            </a:lvl5pPr>
            <a:lvl6pPr marL="2857500" indent="0">
              <a:buNone/>
              <a:defRPr sz="2000">
                <a:solidFill>
                  <a:schemeClr val="tx1">
                    <a:tint val="82000"/>
                  </a:schemeClr>
                </a:solidFill>
              </a:defRPr>
            </a:lvl6pPr>
            <a:lvl7pPr marL="3429000" indent="0">
              <a:buNone/>
              <a:defRPr sz="2000">
                <a:solidFill>
                  <a:schemeClr val="tx1">
                    <a:tint val="82000"/>
                  </a:schemeClr>
                </a:solidFill>
              </a:defRPr>
            </a:lvl7pPr>
            <a:lvl8pPr marL="4000500" indent="0">
              <a:buNone/>
              <a:defRPr sz="2000">
                <a:solidFill>
                  <a:schemeClr val="tx1">
                    <a:tint val="82000"/>
                  </a:schemeClr>
                </a:solidFill>
              </a:defRPr>
            </a:lvl8pPr>
            <a:lvl9pPr marL="4572000" indent="0">
              <a:buNone/>
              <a:defRPr sz="20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F63717E-C812-43EA-AF9A-7F2BC54E437E}" type="datetimeFigureOut">
              <a:rPr lang="en-GB" smtClean="0"/>
              <a:t>04/03/2025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1D15C27-EF08-4375-AA99-61466477E64D}" type="slidenum">
              <a:rPr lang="en-GB" smtClean="0"/>
              <a:t>‹#›</a:t>
            </a:fld>
            <a:endParaRPr lang="en-GB"/>
          </a:p>
        </p:txBody>
      </p:sp>
    </p:spTree>
    <p:extLst>
      <p:ext uri="{BB962C8B-B14F-4D97-AF65-F5344CB8AC3E}">
        <p14:creationId xmlns:p14="http://schemas.microsoft.com/office/powerpoint/2010/main" val="31204593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47750" y="2282031"/>
            <a:ext cx="6477000" cy="54391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715250" y="2282031"/>
            <a:ext cx="6477000" cy="54391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F63717E-C812-43EA-AF9A-7F2BC54E437E}" type="datetimeFigureOut">
              <a:rPr lang="en-GB" smtClean="0"/>
              <a:t>04/03/2025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1D15C27-EF08-4375-AA99-61466477E64D}" type="slidenum">
              <a:rPr lang="en-GB" smtClean="0"/>
              <a:t>‹#›</a:t>
            </a:fld>
            <a:endParaRPr lang="en-GB"/>
          </a:p>
        </p:txBody>
      </p:sp>
    </p:spTree>
    <p:extLst>
      <p:ext uri="{BB962C8B-B14F-4D97-AF65-F5344CB8AC3E}">
        <p14:creationId xmlns:p14="http://schemas.microsoft.com/office/powerpoint/2010/main" val="31633194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49735" y="456407"/>
            <a:ext cx="13144500" cy="1656954"/>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49736" y="2101454"/>
            <a:ext cx="6447234" cy="1029890"/>
          </a:xfrm>
        </p:spPr>
        <p:txBody>
          <a:bodyPr anchor="b"/>
          <a:lstStyle>
            <a:lvl1pPr marL="0" indent="0">
              <a:buNone/>
              <a:defRPr sz="3000" b="1"/>
            </a:lvl1pPr>
            <a:lvl2pPr marL="571500" indent="0">
              <a:buNone/>
              <a:defRPr sz="2500" b="1"/>
            </a:lvl2pPr>
            <a:lvl3pPr marL="1143000" indent="0">
              <a:buNone/>
              <a:defRPr sz="2250" b="1"/>
            </a:lvl3pPr>
            <a:lvl4pPr marL="1714500" indent="0">
              <a:buNone/>
              <a:defRPr sz="2000" b="1"/>
            </a:lvl4pPr>
            <a:lvl5pPr marL="2286000" indent="0">
              <a:buNone/>
              <a:defRPr sz="2000" b="1"/>
            </a:lvl5pPr>
            <a:lvl6pPr marL="2857500" indent="0">
              <a:buNone/>
              <a:defRPr sz="2000" b="1"/>
            </a:lvl6pPr>
            <a:lvl7pPr marL="3429000" indent="0">
              <a:buNone/>
              <a:defRPr sz="2000" b="1"/>
            </a:lvl7pPr>
            <a:lvl8pPr marL="4000500" indent="0">
              <a:buNone/>
              <a:defRPr sz="2000" b="1"/>
            </a:lvl8pPr>
            <a:lvl9pPr marL="4572000" indent="0">
              <a:buNone/>
              <a:defRPr sz="2000" b="1"/>
            </a:lvl9pPr>
          </a:lstStyle>
          <a:p>
            <a:pPr lvl="0"/>
            <a:r>
              <a:rPr lang="en-US"/>
              <a:t>Click to edit Master text styles</a:t>
            </a:r>
          </a:p>
        </p:txBody>
      </p:sp>
      <p:sp>
        <p:nvSpPr>
          <p:cNvPr id="4" name="Content Placeholder 3"/>
          <p:cNvSpPr>
            <a:spLocks noGrp="1"/>
          </p:cNvSpPr>
          <p:nvPr>
            <p:ph sz="half" idx="2"/>
          </p:nvPr>
        </p:nvSpPr>
        <p:spPr>
          <a:xfrm>
            <a:off x="1049736" y="3131344"/>
            <a:ext cx="6447234" cy="460573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715250" y="2101454"/>
            <a:ext cx="6478985" cy="1029890"/>
          </a:xfrm>
        </p:spPr>
        <p:txBody>
          <a:bodyPr anchor="b"/>
          <a:lstStyle>
            <a:lvl1pPr marL="0" indent="0">
              <a:buNone/>
              <a:defRPr sz="3000" b="1"/>
            </a:lvl1pPr>
            <a:lvl2pPr marL="571500" indent="0">
              <a:buNone/>
              <a:defRPr sz="2500" b="1"/>
            </a:lvl2pPr>
            <a:lvl3pPr marL="1143000" indent="0">
              <a:buNone/>
              <a:defRPr sz="2250" b="1"/>
            </a:lvl3pPr>
            <a:lvl4pPr marL="1714500" indent="0">
              <a:buNone/>
              <a:defRPr sz="2000" b="1"/>
            </a:lvl4pPr>
            <a:lvl5pPr marL="2286000" indent="0">
              <a:buNone/>
              <a:defRPr sz="2000" b="1"/>
            </a:lvl5pPr>
            <a:lvl6pPr marL="2857500" indent="0">
              <a:buNone/>
              <a:defRPr sz="2000" b="1"/>
            </a:lvl6pPr>
            <a:lvl7pPr marL="3429000" indent="0">
              <a:buNone/>
              <a:defRPr sz="2000" b="1"/>
            </a:lvl7pPr>
            <a:lvl8pPr marL="4000500" indent="0">
              <a:buNone/>
              <a:defRPr sz="2000" b="1"/>
            </a:lvl8pPr>
            <a:lvl9pPr marL="4572000" indent="0">
              <a:buNone/>
              <a:defRPr sz="2000" b="1"/>
            </a:lvl9pPr>
          </a:lstStyle>
          <a:p>
            <a:pPr lvl="0"/>
            <a:r>
              <a:rPr lang="en-US"/>
              <a:t>Click to edit Master text styles</a:t>
            </a:r>
          </a:p>
        </p:txBody>
      </p:sp>
      <p:sp>
        <p:nvSpPr>
          <p:cNvPr id="6" name="Content Placeholder 5"/>
          <p:cNvSpPr>
            <a:spLocks noGrp="1"/>
          </p:cNvSpPr>
          <p:nvPr>
            <p:ph sz="quarter" idx="4"/>
          </p:nvPr>
        </p:nvSpPr>
        <p:spPr>
          <a:xfrm>
            <a:off x="7715250" y="3131344"/>
            <a:ext cx="6478985" cy="460573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F63717E-C812-43EA-AF9A-7F2BC54E437E}" type="datetimeFigureOut">
              <a:rPr lang="en-GB" smtClean="0"/>
              <a:t>04/03/2025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1D15C27-EF08-4375-AA99-61466477E64D}" type="slidenum">
              <a:rPr lang="en-GB" smtClean="0"/>
              <a:t>‹#›</a:t>
            </a:fld>
            <a:endParaRPr lang="en-GB"/>
          </a:p>
        </p:txBody>
      </p:sp>
    </p:spTree>
    <p:extLst>
      <p:ext uri="{BB962C8B-B14F-4D97-AF65-F5344CB8AC3E}">
        <p14:creationId xmlns:p14="http://schemas.microsoft.com/office/powerpoint/2010/main" val="25715825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F63717E-C812-43EA-AF9A-7F2BC54E437E}" type="datetimeFigureOut">
              <a:rPr lang="en-GB" smtClean="0"/>
              <a:t>04/03/2025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81D15C27-EF08-4375-AA99-61466477E64D}" type="slidenum">
              <a:rPr lang="en-GB" smtClean="0"/>
              <a:t>‹#›</a:t>
            </a:fld>
            <a:endParaRPr lang="en-GB"/>
          </a:p>
        </p:txBody>
      </p:sp>
    </p:spTree>
    <p:extLst>
      <p:ext uri="{BB962C8B-B14F-4D97-AF65-F5344CB8AC3E}">
        <p14:creationId xmlns:p14="http://schemas.microsoft.com/office/powerpoint/2010/main" val="42224236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63717E-C812-43EA-AF9A-7F2BC54E437E}" type="datetimeFigureOut">
              <a:rPr lang="en-GB" smtClean="0"/>
              <a:t>04/03/2025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81D15C27-EF08-4375-AA99-61466477E64D}" type="slidenum">
              <a:rPr lang="en-GB" smtClean="0"/>
              <a:t>‹#›</a:t>
            </a:fld>
            <a:endParaRPr lang="en-GB"/>
          </a:p>
        </p:txBody>
      </p:sp>
    </p:spTree>
    <p:extLst>
      <p:ext uri="{BB962C8B-B14F-4D97-AF65-F5344CB8AC3E}">
        <p14:creationId xmlns:p14="http://schemas.microsoft.com/office/powerpoint/2010/main" val="2834745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9736" y="571500"/>
            <a:ext cx="4915296" cy="2000250"/>
          </a:xfrm>
        </p:spPr>
        <p:txBody>
          <a:bodyPr anchor="b"/>
          <a:lstStyle>
            <a:lvl1pPr>
              <a:defRPr sz="4000"/>
            </a:lvl1pPr>
          </a:lstStyle>
          <a:p>
            <a:r>
              <a:rPr lang="en-US"/>
              <a:t>Click to edit Master title style</a:t>
            </a:r>
            <a:endParaRPr lang="en-US" dirty="0"/>
          </a:p>
        </p:txBody>
      </p:sp>
      <p:sp>
        <p:nvSpPr>
          <p:cNvPr id="3" name="Content Placeholder 2"/>
          <p:cNvSpPr>
            <a:spLocks noGrp="1"/>
          </p:cNvSpPr>
          <p:nvPr>
            <p:ph idx="1"/>
          </p:nvPr>
        </p:nvSpPr>
        <p:spPr>
          <a:xfrm>
            <a:off x="6478985" y="1234282"/>
            <a:ext cx="7715250" cy="6092031"/>
          </a:xfrm>
        </p:spPr>
        <p:txBody>
          <a:bodyPr/>
          <a:lstStyle>
            <a:lvl1pPr>
              <a:defRPr sz="4000"/>
            </a:lvl1pPr>
            <a:lvl2pPr>
              <a:defRPr sz="3500"/>
            </a:lvl2pPr>
            <a:lvl3pPr>
              <a:defRPr sz="3000"/>
            </a:lvl3pPr>
            <a:lvl4pPr>
              <a:defRPr sz="2500"/>
            </a:lvl4pPr>
            <a:lvl5pPr>
              <a:defRPr sz="2500"/>
            </a:lvl5pPr>
            <a:lvl6pPr>
              <a:defRPr sz="2500"/>
            </a:lvl6pPr>
            <a:lvl7pPr>
              <a:defRPr sz="2500"/>
            </a:lvl7pPr>
            <a:lvl8pPr>
              <a:defRPr sz="2500"/>
            </a:lvl8pPr>
            <a:lvl9pPr>
              <a:defRPr sz="2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49736" y="2571750"/>
            <a:ext cx="4915296" cy="4764485"/>
          </a:xfrm>
        </p:spPr>
        <p:txBody>
          <a:bodyPr/>
          <a:lstStyle>
            <a:lvl1pPr marL="0" indent="0">
              <a:buNone/>
              <a:defRPr sz="2000"/>
            </a:lvl1pPr>
            <a:lvl2pPr marL="571500" indent="0">
              <a:buNone/>
              <a:defRPr sz="1750"/>
            </a:lvl2pPr>
            <a:lvl3pPr marL="1143000" indent="0">
              <a:buNone/>
              <a:defRPr sz="1500"/>
            </a:lvl3pPr>
            <a:lvl4pPr marL="1714500" indent="0">
              <a:buNone/>
              <a:defRPr sz="1250"/>
            </a:lvl4pPr>
            <a:lvl5pPr marL="2286000" indent="0">
              <a:buNone/>
              <a:defRPr sz="1250"/>
            </a:lvl5pPr>
            <a:lvl6pPr marL="2857500" indent="0">
              <a:buNone/>
              <a:defRPr sz="1250"/>
            </a:lvl6pPr>
            <a:lvl7pPr marL="3429000" indent="0">
              <a:buNone/>
              <a:defRPr sz="1250"/>
            </a:lvl7pPr>
            <a:lvl8pPr marL="4000500" indent="0">
              <a:buNone/>
              <a:defRPr sz="1250"/>
            </a:lvl8pPr>
            <a:lvl9pPr marL="4572000" indent="0">
              <a:buNone/>
              <a:defRPr sz="1250"/>
            </a:lvl9pPr>
          </a:lstStyle>
          <a:p>
            <a:pPr lvl="0"/>
            <a:r>
              <a:rPr lang="en-US"/>
              <a:t>Click to edit Master text styles</a:t>
            </a:r>
          </a:p>
        </p:txBody>
      </p:sp>
      <p:sp>
        <p:nvSpPr>
          <p:cNvPr id="5" name="Date Placeholder 4"/>
          <p:cNvSpPr>
            <a:spLocks noGrp="1"/>
          </p:cNvSpPr>
          <p:nvPr>
            <p:ph type="dt" sz="half" idx="10"/>
          </p:nvPr>
        </p:nvSpPr>
        <p:spPr/>
        <p:txBody>
          <a:bodyPr/>
          <a:lstStyle/>
          <a:p>
            <a:fld id="{0F63717E-C812-43EA-AF9A-7F2BC54E437E}" type="datetimeFigureOut">
              <a:rPr lang="en-GB" smtClean="0"/>
              <a:t>04/03/2025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1D15C27-EF08-4375-AA99-61466477E64D}" type="slidenum">
              <a:rPr lang="en-GB" smtClean="0"/>
              <a:t>‹#›</a:t>
            </a:fld>
            <a:endParaRPr lang="en-GB"/>
          </a:p>
        </p:txBody>
      </p:sp>
    </p:spTree>
    <p:extLst>
      <p:ext uri="{BB962C8B-B14F-4D97-AF65-F5344CB8AC3E}">
        <p14:creationId xmlns:p14="http://schemas.microsoft.com/office/powerpoint/2010/main" val="23107963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9736" y="571500"/>
            <a:ext cx="4915296" cy="2000250"/>
          </a:xfrm>
        </p:spPr>
        <p:txBody>
          <a:bodyPr anchor="b"/>
          <a:lstStyle>
            <a:lvl1pPr>
              <a:defRPr sz="40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478985" y="1234282"/>
            <a:ext cx="7715250" cy="6092031"/>
          </a:xfrm>
        </p:spPr>
        <p:txBody>
          <a:bodyPr anchor="t"/>
          <a:lstStyle>
            <a:lvl1pPr marL="0" indent="0">
              <a:buNone/>
              <a:defRPr sz="4000"/>
            </a:lvl1pPr>
            <a:lvl2pPr marL="571500" indent="0">
              <a:buNone/>
              <a:defRPr sz="3500"/>
            </a:lvl2pPr>
            <a:lvl3pPr marL="1143000" indent="0">
              <a:buNone/>
              <a:defRPr sz="3000"/>
            </a:lvl3pPr>
            <a:lvl4pPr marL="1714500" indent="0">
              <a:buNone/>
              <a:defRPr sz="2500"/>
            </a:lvl4pPr>
            <a:lvl5pPr marL="2286000" indent="0">
              <a:buNone/>
              <a:defRPr sz="2500"/>
            </a:lvl5pPr>
            <a:lvl6pPr marL="2857500" indent="0">
              <a:buNone/>
              <a:defRPr sz="2500"/>
            </a:lvl6pPr>
            <a:lvl7pPr marL="3429000" indent="0">
              <a:buNone/>
              <a:defRPr sz="2500"/>
            </a:lvl7pPr>
            <a:lvl8pPr marL="4000500" indent="0">
              <a:buNone/>
              <a:defRPr sz="2500"/>
            </a:lvl8pPr>
            <a:lvl9pPr marL="4572000" indent="0">
              <a:buNone/>
              <a:defRPr sz="2500"/>
            </a:lvl9pPr>
          </a:lstStyle>
          <a:p>
            <a:r>
              <a:rPr lang="en-US"/>
              <a:t>Click icon to add picture</a:t>
            </a:r>
            <a:endParaRPr lang="en-US" dirty="0"/>
          </a:p>
        </p:txBody>
      </p:sp>
      <p:sp>
        <p:nvSpPr>
          <p:cNvPr id="4" name="Text Placeholder 3"/>
          <p:cNvSpPr>
            <a:spLocks noGrp="1"/>
          </p:cNvSpPr>
          <p:nvPr>
            <p:ph type="body" sz="half" idx="2"/>
          </p:nvPr>
        </p:nvSpPr>
        <p:spPr>
          <a:xfrm>
            <a:off x="1049736" y="2571750"/>
            <a:ext cx="4915296" cy="4764485"/>
          </a:xfrm>
        </p:spPr>
        <p:txBody>
          <a:bodyPr/>
          <a:lstStyle>
            <a:lvl1pPr marL="0" indent="0">
              <a:buNone/>
              <a:defRPr sz="2000"/>
            </a:lvl1pPr>
            <a:lvl2pPr marL="571500" indent="0">
              <a:buNone/>
              <a:defRPr sz="1750"/>
            </a:lvl2pPr>
            <a:lvl3pPr marL="1143000" indent="0">
              <a:buNone/>
              <a:defRPr sz="1500"/>
            </a:lvl3pPr>
            <a:lvl4pPr marL="1714500" indent="0">
              <a:buNone/>
              <a:defRPr sz="1250"/>
            </a:lvl4pPr>
            <a:lvl5pPr marL="2286000" indent="0">
              <a:buNone/>
              <a:defRPr sz="1250"/>
            </a:lvl5pPr>
            <a:lvl6pPr marL="2857500" indent="0">
              <a:buNone/>
              <a:defRPr sz="1250"/>
            </a:lvl6pPr>
            <a:lvl7pPr marL="3429000" indent="0">
              <a:buNone/>
              <a:defRPr sz="1250"/>
            </a:lvl7pPr>
            <a:lvl8pPr marL="4000500" indent="0">
              <a:buNone/>
              <a:defRPr sz="1250"/>
            </a:lvl8pPr>
            <a:lvl9pPr marL="4572000" indent="0">
              <a:buNone/>
              <a:defRPr sz="1250"/>
            </a:lvl9pPr>
          </a:lstStyle>
          <a:p>
            <a:pPr lvl="0"/>
            <a:r>
              <a:rPr lang="en-US"/>
              <a:t>Click to edit Master text styles</a:t>
            </a:r>
          </a:p>
        </p:txBody>
      </p:sp>
      <p:sp>
        <p:nvSpPr>
          <p:cNvPr id="5" name="Date Placeholder 4"/>
          <p:cNvSpPr>
            <a:spLocks noGrp="1"/>
          </p:cNvSpPr>
          <p:nvPr>
            <p:ph type="dt" sz="half" idx="10"/>
          </p:nvPr>
        </p:nvSpPr>
        <p:spPr/>
        <p:txBody>
          <a:bodyPr/>
          <a:lstStyle/>
          <a:p>
            <a:fld id="{0F63717E-C812-43EA-AF9A-7F2BC54E437E}" type="datetimeFigureOut">
              <a:rPr lang="en-GB" smtClean="0"/>
              <a:t>04/03/2025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1D15C27-EF08-4375-AA99-61466477E64D}" type="slidenum">
              <a:rPr lang="en-GB" smtClean="0"/>
              <a:t>‹#›</a:t>
            </a:fld>
            <a:endParaRPr lang="en-GB"/>
          </a:p>
        </p:txBody>
      </p:sp>
    </p:spTree>
    <p:extLst>
      <p:ext uri="{BB962C8B-B14F-4D97-AF65-F5344CB8AC3E}">
        <p14:creationId xmlns:p14="http://schemas.microsoft.com/office/powerpoint/2010/main" val="3154809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47750" y="456407"/>
            <a:ext cx="13144500" cy="165695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47750" y="2282031"/>
            <a:ext cx="13144500" cy="54391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47750" y="7945438"/>
            <a:ext cx="3429000" cy="456406"/>
          </a:xfrm>
          <a:prstGeom prst="rect">
            <a:avLst/>
          </a:prstGeom>
        </p:spPr>
        <p:txBody>
          <a:bodyPr vert="horz" lIns="91440" tIns="45720" rIns="91440" bIns="45720" rtlCol="0" anchor="ctr"/>
          <a:lstStyle>
            <a:lvl1pPr algn="l">
              <a:defRPr sz="1500">
                <a:solidFill>
                  <a:schemeClr val="tx1">
                    <a:tint val="82000"/>
                  </a:schemeClr>
                </a:solidFill>
              </a:defRPr>
            </a:lvl1pPr>
          </a:lstStyle>
          <a:p>
            <a:fld id="{0F63717E-C812-43EA-AF9A-7F2BC54E437E}" type="datetimeFigureOut">
              <a:rPr lang="en-GB" smtClean="0"/>
              <a:t>04/03/2025</a:t>
            </a:fld>
            <a:endParaRPr lang="en-GB"/>
          </a:p>
        </p:txBody>
      </p:sp>
      <p:sp>
        <p:nvSpPr>
          <p:cNvPr id="5" name="Footer Placeholder 4"/>
          <p:cNvSpPr>
            <a:spLocks noGrp="1"/>
          </p:cNvSpPr>
          <p:nvPr>
            <p:ph type="ftr" sz="quarter" idx="3"/>
          </p:nvPr>
        </p:nvSpPr>
        <p:spPr>
          <a:xfrm>
            <a:off x="5048250" y="7945438"/>
            <a:ext cx="5143500" cy="456406"/>
          </a:xfrm>
          <a:prstGeom prst="rect">
            <a:avLst/>
          </a:prstGeom>
        </p:spPr>
        <p:txBody>
          <a:bodyPr vert="horz" lIns="91440" tIns="45720" rIns="91440" bIns="45720" rtlCol="0" anchor="ctr"/>
          <a:lstStyle>
            <a:lvl1pPr algn="ctr">
              <a:defRPr sz="1500">
                <a:solidFill>
                  <a:schemeClr val="tx1">
                    <a:tint val="82000"/>
                  </a:schemeClr>
                </a:solidFill>
              </a:defRPr>
            </a:lvl1pPr>
          </a:lstStyle>
          <a:p>
            <a:endParaRPr lang="en-GB"/>
          </a:p>
        </p:txBody>
      </p:sp>
      <p:sp>
        <p:nvSpPr>
          <p:cNvPr id="6" name="Slide Number Placeholder 5"/>
          <p:cNvSpPr>
            <a:spLocks noGrp="1"/>
          </p:cNvSpPr>
          <p:nvPr>
            <p:ph type="sldNum" sz="quarter" idx="4"/>
          </p:nvPr>
        </p:nvSpPr>
        <p:spPr>
          <a:xfrm>
            <a:off x="10763250" y="7945438"/>
            <a:ext cx="3429000" cy="456406"/>
          </a:xfrm>
          <a:prstGeom prst="rect">
            <a:avLst/>
          </a:prstGeom>
        </p:spPr>
        <p:txBody>
          <a:bodyPr vert="horz" lIns="91440" tIns="45720" rIns="91440" bIns="45720" rtlCol="0" anchor="ctr"/>
          <a:lstStyle>
            <a:lvl1pPr algn="r">
              <a:defRPr sz="1500">
                <a:solidFill>
                  <a:schemeClr val="tx1">
                    <a:tint val="82000"/>
                  </a:schemeClr>
                </a:solidFill>
              </a:defRPr>
            </a:lvl1pPr>
          </a:lstStyle>
          <a:p>
            <a:fld id="{81D15C27-EF08-4375-AA99-61466477E64D}" type="slidenum">
              <a:rPr lang="en-GB" smtClean="0"/>
              <a:t>‹#›</a:t>
            </a:fld>
            <a:endParaRPr lang="en-GB"/>
          </a:p>
        </p:txBody>
      </p:sp>
    </p:spTree>
    <p:extLst>
      <p:ext uri="{BB962C8B-B14F-4D97-AF65-F5344CB8AC3E}">
        <p14:creationId xmlns:p14="http://schemas.microsoft.com/office/powerpoint/2010/main" val="10665537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143000" rtl="0" eaLnBrk="1" latinLnBrk="0" hangingPunct="1">
        <a:lnSpc>
          <a:spcPct val="90000"/>
        </a:lnSpc>
        <a:spcBef>
          <a:spcPct val="0"/>
        </a:spcBef>
        <a:buNone/>
        <a:defRPr sz="5500" kern="1200">
          <a:solidFill>
            <a:schemeClr val="tx1"/>
          </a:solidFill>
          <a:latin typeface="+mj-lt"/>
          <a:ea typeface="+mj-ea"/>
          <a:cs typeface="+mj-cs"/>
        </a:defRPr>
      </a:lvl1pPr>
    </p:titleStyle>
    <p:bodyStyle>
      <a:lvl1pPr marL="285750" indent="-285750" algn="l" defTabSz="1143000" rtl="0" eaLnBrk="1" latinLnBrk="0" hangingPunct="1">
        <a:lnSpc>
          <a:spcPct val="90000"/>
        </a:lnSpc>
        <a:spcBef>
          <a:spcPts val="1250"/>
        </a:spcBef>
        <a:buFont typeface="Arial" panose="020B0604020202020204" pitchFamily="34" charset="0"/>
        <a:buChar char="•"/>
        <a:defRPr sz="3500" kern="1200">
          <a:solidFill>
            <a:schemeClr val="tx1"/>
          </a:solidFill>
          <a:latin typeface="+mn-lt"/>
          <a:ea typeface="+mn-ea"/>
          <a:cs typeface="+mn-cs"/>
        </a:defRPr>
      </a:lvl1pPr>
      <a:lvl2pPr marL="857250" indent="-285750" algn="l" defTabSz="1143000" rtl="0" eaLnBrk="1" latinLnBrk="0" hangingPunct="1">
        <a:lnSpc>
          <a:spcPct val="90000"/>
        </a:lnSpc>
        <a:spcBef>
          <a:spcPts val="625"/>
        </a:spcBef>
        <a:buFont typeface="Arial" panose="020B0604020202020204" pitchFamily="34" charset="0"/>
        <a:buChar char="•"/>
        <a:defRPr sz="3000" kern="1200">
          <a:solidFill>
            <a:schemeClr val="tx1"/>
          </a:solidFill>
          <a:latin typeface="+mn-lt"/>
          <a:ea typeface="+mn-ea"/>
          <a:cs typeface="+mn-cs"/>
        </a:defRPr>
      </a:lvl2pPr>
      <a:lvl3pPr marL="1428750" indent="-285750" algn="l" defTabSz="1143000" rtl="0" eaLnBrk="1" latinLnBrk="0" hangingPunct="1">
        <a:lnSpc>
          <a:spcPct val="90000"/>
        </a:lnSpc>
        <a:spcBef>
          <a:spcPts val="625"/>
        </a:spcBef>
        <a:buFont typeface="Arial" panose="020B0604020202020204" pitchFamily="34" charset="0"/>
        <a:buChar char="•"/>
        <a:defRPr sz="2500" kern="1200">
          <a:solidFill>
            <a:schemeClr val="tx1"/>
          </a:solidFill>
          <a:latin typeface="+mn-lt"/>
          <a:ea typeface="+mn-ea"/>
          <a:cs typeface="+mn-cs"/>
        </a:defRPr>
      </a:lvl3pPr>
      <a:lvl4pPr marL="2000250" indent="-285750" algn="l" defTabSz="1143000"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4pPr>
      <a:lvl5pPr marL="2571750" indent="-285750" algn="l" defTabSz="1143000"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5pPr>
      <a:lvl6pPr marL="3143250" indent="-285750" algn="l" defTabSz="1143000"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6pPr>
      <a:lvl7pPr marL="3714750" indent="-285750" algn="l" defTabSz="1143000"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7pPr>
      <a:lvl8pPr marL="4286250" indent="-285750" algn="l" defTabSz="1143000"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8pPr>
      <a:lvl9pPr marL="4857750" indent="-285750" algn="l" defTabSz="1143000"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9pPr>
    </p:bodyStyle>
    <p:otherStyle>
      <a:defPPr>
        <a:defRPr lang="en-US"/>
      </a:defPPr>
      <a:lvl1pPr marL="0" algn="l" defTabSz="1143000" rtl="0" eaLnBrk="1" latinLnBrk="0" hangingPunct="1">
        <a:defRPr sz="2250" kern="1200">
          <a:solidFill>
            <a:schemeClr val="tx1"/>
          </a:solidFill>
          <a:latin typeface="+mn-lt"/>
          <a:ea typeface="+mn-ea"/>
          <a:cs typeface="+mn-cs"/>
        </a:defRPr>
      </a:lvl1pPr>
      <a:lvl2pPr marL="571500" algn="l" defTabSz="1143000" rtl="0" eaLnBrk="1" latinLnBrk="0" hangingPunct="1">
        <a:defRPr sz="2250" kern="1200">
          <a:solidFill>
            <a:schemeClr val="tx1"/>
          </a:solidFill>
          <a:latin typeface="+mn-lt"/>
          <a:ea typeface="+mn-ea"/>
          <a:cs typeface="+mn-cs"/>
        </a:defRPr>
      </a:lvl2pPr>
      <a:lvl3pPr marL="1143000" algn="l" defTabSz="1143000" rtl="0" eaLnBrk="1" latinLnBrk="0" hangingPunct="1">
        <a:defRPr sz="2250" kern="1200">
          <a:solidFill>
            <a:schemeClr val="tx1"/>
          </a:solidFill>
          <a:latin typeface="+mn-lt"/>
          <a:ea typeface="+mn-ea"/>
          <a:cs typeface="+mn-cs"/>
        </a:defRPr>
      </a:lvl3pPr>
      <a:lvl4pPr marL="1714500" algn="l" defTabSz="1143000" rtl="0" eaLnBrk="1" latinLnBrk="0" hangingPunct="1">
        <a:defRPr sz="2250" kern="1200">
          <a:solidFill>
            <a:schemeClr val="tx1"/>
          </a:solidFill>
          <a:latin typeface="+mn-lt"/>
          <a:ea typeface="+mn-ea"/>
          <a:cs typeface="+mn-cs"/>
        </a:defRPr>
      </a:lvl4pPr>
      <a:lvl5pPr marL="2286000" algn="l" defTabSz="1143000" rtl="0" eaLnBrk="1" latinLnBrk="0" hangingPunct="1">
        <a:defRPr sz="2250" kern="1200">
          <a:solidFill>
            <a:schemeClr val="tx1"/>
          </a:solidFill>
          <a:latin typeface="+mn-lt"/>
          <a:ea typeface="+mn-ea"/>
          <a:cs typeface="+mn-cs"/>
        </a:defRPr>
      </a:lvl5pPr>
      <a:lvl6pPr marL="2857500" algn="l" defTabSz="1143000" rtl="0" eaLnBrk="1" latinLnBrk="0" hangingPunct="1">
        <a:defRPr sz="2250" kern="1200">
          <a:solidFill>
            <a:schemeClr val="tx1"/>
          </a:solidFill>
          <a:latin typeface="+mn-lt"/>
          <a:ea typeface="+mn-ea"/>
          <a:cs typeface="+mn-cs"/>
        </a:defRPr>
      </a:lvl6pPr>
      <a:lvl7pPr marL="3429000" algn="l" defTabSz="1143000" rtl="0" eaLnBrk="1" latinLnBrk="0" hangingPunct="1">
        <a:defRPr sz="2250" kern="1200">
          <a:solidFill>
            <a:schemeClr val="tx1"/>
          </a:solidFill>
          <a:latin typeface="+mn-lt"/>
          <a:ea typeface="+mn-ea"/>
          <a:cs typeface="+mn-cs"/>
        </a:defRPr>
      </a:lvl7pPr>
      <a:lvl8pPr marL="4000500" algn="l" defTabSz="1143000" rtl="0" eaLnBrk="1" latinLnBrk="0" hangingPunct="1">
        <a:defRPr sz="2250" kern="1200">
          <a:solidFill>
            <a:schemeClr val="tx1"/>
          </a:solidFill>
          <a:latin typeface="+mn-lt"/>
          <a:ea typeface="+mn-ea"/>
          <a:cs typeface="+mn-cs"/>
        </a:defRPr>
      </a:lvl8pPr>
      <a:lvl9pPr marL="4572000" algn="l" defTabSz="1143000" rtl="0" eaLnBrk="1" latinLnBrk="0" hangingPunct="1">
        <a:defRPr sz="22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F8A457C-DA3C-1671-15E3-726DA349343E}"/>
              </a:ext>
            </a:extLst>
          </p:cNvPr>
          <p:cNvPicPr>
            <a:picLocks noChangeAspect="1"/>
          </p:cNvPicPr>
          <p:nvPr/>
        </p:nvPicPr>
        <p:blipFill rotWithShape="1">
          <a:blip r:embed="rId2">
            <a:extLst>
              <a:ext uri="{28A0092B-C50C-407E-A947-70E740481C1C}">
                <a14:useLocalDpi xmlns:a14="http://schemas.microsoft.com/office/drawing/2010/main" val="0"/>
              </a:ext>
            </a:extLst>
          </a:blip>
          <a:srcRect l="20036" b="13752"/>
          <a:stretch/>
        </p:blipFill>
        <p:spPr>
          <a:xfrm>
            <a:off x="1" y="0"/>
            <a:ext cx="15240001" cy="8572500"/>
          </a:xfrm>
          <a:prstGeom prst="rect">
            <a:avLst/>
          </a:prstGeom>
        </p:spPr>
      </p:pic>
      <p:sp>
        <p:nvSpPr>
          <p:cNvPr id="2" name="Rectangle 1">
            <a:extLst>
              <a:ext uri="{FF2B5EF4-FFF2-40B4-BE49-F238E27FC236}">
                <a16:creationId xmlns:a16="http://schemas.microsoft.com/office/drawing/2014/main" id="{718BB737-AA50-F6E4-28C4-5A5720B4584F}"/>
              </a:ext>
            </a:extLst>
          </p:cNvPr>
          <p:cNvSpPr/>
          <p:nvPr/>
        </p:nvSpPr>
        <p:spPr>
          <a:xfrm>
            <a:off x="0" y="0"/>
            <a:ext cx="15236190" cy="8572500"/>
          </a:xfrm>
          <a:prstGeom prst="rect">
            <a:avLst/>
          </a:prstGeom>
          <a:solidFill>
            <a:schemeClr val="tx1">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3" name="Rectangle 2">
            <a:extLst>
              <a:ext uri="{FF2B5EF4-FFF2-40B4-BE49-F238E27FC236}">
                <a16:creationId xmlns:a16="http://schemas.microsoft.com/office/drawing/2014/main" id="{4D6F68C9-1557-F3E2-7023-1804A0AB44F2}"/>
              </a:ext>
            </a:extLst>
          </p:cNvPr>
          <p:cNvSpPr/>
          <p:nvPr/>
        </p:nvSpPr>
        <p:spPr>
          <a:xfrm>
            <a:off x="0" y="7886700"/>
            <a:ext cx="15236190" cy="6858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5" name="Rectangle 4">
            <a:extLst>
              <a:ext uri="{FF2B5EF4-FFF2-40B4-BE49-F238E27FC236}">
                <a16:creationId xmlns:a16="http://schemas.microsoft.com/office/drawing/2014/main" id="{3882FEB8-CCF8-B508-18FF-C7292D78466F}"/>
              </a:ext>
            </a:extLst>
          </p:cNvPr>
          <p:cNvSpPr/>
          <p:nvPr/>
        </p:nvSpPr>
        <p:spPr>
          <a:xfrm>
            <a:off x="11811000" y="0"/>
            <a:ext cx="3429000" cy="85725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cxnSp>
        <p:nvCxnSpPr>
          <p:cNvPr id="8" name="Straight Connector 7">
            <a:extLst>
              <a:ext uri="{FF2B5EF4-FFF2-40B4-BE49-F238E27FC236}">
                <a16:creationId xmlns:a16="http://schemas.microsoft.com/office/drawing/2014/main" id="{D5B2862D-90D3-AF8E-9E74-0E641B0F2861}"/>
              </a:ext>
            </a:extLst>
          </p:cNvPr>
          <p:cNvCxnSpPr>
            <a:cxnSpLocks/>
          </p:cNvCxnSpPr>
          <p:nvPr/>
        </p:nvCxnSpPr>
        <p:spPr>
          <a:xfrm>
            <a:off x="12096750" y="197739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275D3539-29AC-D84A-A696-19A6A566E66F}"/>
              </a:ext>
            </a:extLst>
          </p:cNvPr>
          <p:cNvCxnSpPr>
            <a:cxnSpLocks/>
          </p:cNvCxnSpPr>
          <p:nvPr/>
        </p:nvCxnSpPr>
        <p:spPr>
          <a:xfrm>
            <a:off x="12096750" y="395478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05EFA1B4-880E-15BD-C83B-58B19A0479F6}"/>
              </a:ext>
            </a:extLst>
          </p:cNvPr>
          <p:cNvCxnSpPr>
            <a:cxnSpLocks/>
          </p:cNvCxnSpPr>
          <p:nvPr/>
        </p:nvCxnSpPr>
        <p:spPr>
          <a:xfrm>
            <a:off x="12096750" y="593217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sp>
        <p:nvSpPr>
          <p:cNvPr id="11" name="Rectangle 10">
            <a:extLst>
              <a:ext uri="{FF2B5EF4-FFF2-40B4-BE49-F238E27FC236}">
                <a16:creationId xmlns:a16="http://schemas.microsoft.com/office/drawing/2014/main" id="{86A96263-0DD3-7091-B99A-181CA635D794}"/>
              </a:ext>
            </a:extLst>
          </p:cNvPr>
          <p:cNvSpPr/>
          <p:nvPr/>
        </p:nvSpPr>
        <p:spPr>
          <a:xfrm>
            <a:off x="285750" y="0"/>
            <a:ext cx="1028700" cy="457200"/>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2" name="Rectangle: Rounded Corners 11">
            <a:extLst>
              <a:ext uri="{FF2B5EF4-FFF2-40B4-BE49-F238E27FC236}">
                <a16:creationId xmlns:a16="http://schemas.microsoft.com/office/drawing/2014/main" id="{7C7E8BC8-588D-4C7C-00ED-719146EDD4EA}"/>
              </a:ext>
            </a:extLst>
          </p:cNvPr>
          <p:cNvSpPr/>
          <p:nvPr/>
        </p:nvSpPr>
        <p:spPr>
          <a:xfrm>
            <a:off x="285750" y="0"/>
            <a:ext cx="1028700" cy="914400"/>
          </a:xfrm>
          <a:prstGeom prst="round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Tree>
    <p:extLst>
      <p:ext uri="{BB962C8B-B14F-4D97-AF65-F5344CB8AC3E}">
        <p14:creationId xmlns:p14="http://schemas.microsoft.com/office/powerpoint/2010/main" val="32354139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EEC5141-E172-E6F1-B43E-1312CB4B0D6A}"/>
              </a:ext>
            </a:extLst>
          </p:cNvPr>
          <p:cNvSpPr/>
          <p:nvPr/>
        </p:nvSpPr>
        <p:spPr>
          <a:xfrm>
            <a:off x="0" y="0"/>
            <a:ext cx="15236190" cy="8572500"/>
          </a:xfrm>
          <a:prstGeom prst="rect">
            <a:avLst/>
          </a:prstGeom>
          <a:solidFill>
            <a:schemeClr val="bg1">
              <a:lumMod val="95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6" name="Rectangle 5">
            <a:extLst>
              <a:ext uri="{FF2B5EF4-FFF2-40B4-BE49-F238E27FC236}">
                <a16:creationId xmlns:a16="http://schemas.microsoft.com/office/drawing/2014/main" id="{5FD1C7A5-AD4C-567B-38B0-E376EC95B119}"/>
              </a:ext>
            </a:extLst>
          </p:cNvPr>
          <p:cNvSpPr/>
          <p:nvPr/>
        </p:nvSpPr>
        <p:spPr>
          <a:xfrm>
            <a:off x="-50425" y="-53003"/>
            <a:ext cx="15316200" cy="2967653"/>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7" name="Rectangle: Rounded Corners 6">
            <a:extLst>
              <a:ext uri="{FF2B5EF4-FFF2-40B4-BE49-F238E27FC236}">
                <a16:creationId xmlns:a16="http://schemas.microsoft.com/office/drawing/2014/main" id="{AC5FCFDD-E3BE-042A-76B1-C071B93277B8}"/>
              </a:ext>
            </a:extLst>
          </p:cNvPr>
          <p:cNvSpPr/>
          <p:nvPr/>
        </p:nvSpPr>
        <p:spPr>
          <a:xfrm>
            <a:off x="333375" y="285750"/>
            <a:ext cx="14573250" cy="8001000"/>
          </a:xfrm>
          <a:prstGeom prst="roundRect">
            <a:avLst>
              <a:gd name="adj" fmla="val 3360"/>
            </a:avLst>
          </a:prstGeom>
          <a:solidFill>
            <a:schemeClr val="bg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8" name="Rectangle: Rounded Corners 7">
            <a:extLst>
              <a:ext uri="{FF2B5EF4-FFF2-40B4-BE49-F238E27FC236}">
                <a16:creationId xmlns:a16="http://schemas.microsoft.com/office/drawing/2014/main" id="{4CB992B1-0040-C1B7-ED80-7F26F7F41277}"/>
              </a:ext>
            </a:extLst>
          </p:cNvPr>
          <p:cNvSpPr/>
          <p:nvPr/>
        </p:nvSpPr>
        <p:spPr>
          <a:xfrm>
            <a:off x="2333625" y="285750"/>
            <a:ext cx="12573000" cy="8001000"/>
          </a:xfrm>
          <a:prstGeom prst="roundRect">
            <a:avLst>
              <a:gd name="adj" fmla="val 3360"/>
            </a:avLst>
          </a:prstGeom>
          <a:solidFill>
            <a:srgbClr val="F8F8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9" name="Rectangle 8">
            <a:extLst>
              <a:ext uri="{FF2B5EF4-FFF2-40B4-BE49-F238E27FC236}">
                <a16:creationId xmlns:a16="http://schemas.microsoft.com/office/drawing/2014/main" id="{A6A18C04-6D1B-1888-019A-41F8AF7C467A}"/>
              </a:ext>
            </a:extLst>
          </p:cNvPr>
          <p:cNvSpPr/>
          <p:nvPr/>
        </p:nvSpPr>
        <p:spPr>
          <a:xfrm>
            <a:off x="2333625" y="285750"/>
            <a:ext cx="1002083" cy="8001000"/>
          </a:xfrm>
          <a:prstGeom prst="rect">
            <a:avLst/>
          </a:prstGeom>
          <a:solidFill>
            <a:srgbClr val="F8F8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0" name="Rectangle: Rounded Corners 9">
            <a:extLst>
              <a:ext uri="{FF2B5EF4-FFF2-40B4-BE49-F238E27FC236}">
                <a16:creationId xmlns:a16="http://schemas.microsoft.com/office/drawing/2014/main" id="{F0EC7475-0E06-67CC-1E3B-5D6DB22D0F34}"/>
              </a:ext>
            </a:extLst>
          </p:cNvPr>
          <p:cNvSpPr/>
          <p:nvPr/>
        </p:nvSpPr>
        <p:spPr>
          <a:xfrm>
            <a:off x="333375" y="285750"/>
            <a:ext cx="14573250" cy="800100"/>
          </a:xfrm>
          <a:prstGeom prst="roundRect">
            <a:avLst>
              <a:gd name="adj" fmla="val 31736"/>
            </a:avLst>
          </a:prstGeom>
          <a:solidFill>
            <a:schemeClr val="accent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1" name="Rectangle 10">
            <a:extLst>
              <a:ext uri="{FF2B5EF4-FFF2-40B4-BE49-F238E27FC236}">
                <a16:creationId xmlns:a16="http://schemas.microsoft.com/office/drawing/2014/main" id="{8E1D17BA-A609-8A39-020D-F64CC2DF363A}"/>
              </a:ext>
            </a:extLst>
          </p:cNvPr>
          <p:cNvSpPr/>
          <p:nvPr/>
        </p:nvSpPr>
        <p:spPr>
          <a:xfrm>
            <a:off x="333374" y="628650"/>
            <a:ext cx="14573250" cy="457200"/>
          </a:xfrm>
          <a:prstGeom prst="rect">
            <a:avLst/>
          </a:prstGeom>
          <a:solidFill>
            <a:schemeClr val="accent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1" name="Rectangle: Rounded Corners 20">
            <a:extLst>
              <a:ext uri="{FF2B5EF4-FFF2-40B4-BE49-F238E27FC236}">
                <a16:creationId xmlns:a16="http://schemas.microsoft.com/office/drawing/2014/main" id="{5F5205E1-E718-3D11-DA7E-F7CE93528D68}"/>
              </a:ext>
            </a:extLst>
          </p:cNvPr>
          <p:cNvSpPr/>
          <p:nvPr/>
        </p:nvSpPr>
        <p:spPr>
          <a:xfrm>
            <a:off x="2673035" y="1428750"/>
            <a:ext cx="5829300" cy="320040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2" name="Rectangle: Rounded Corners 11">
            <a:extLst>
              <a:ext uri="{FF2B5EF4-FFF2-40B4-BE49-F238E27FC236}">
                <a16:creationId xmlns:a16="http://schemas.microsoft.com/office/drawing/2014/main" id="{6ED9AEA8-59BA-C930-B015-BC51AF39DF30}"/>
              </a:ext>
            </a:extLst>
          </p:cNvPr>
          <p:cNvSpPr/>
          <p:nvPr/>
        </p:nvSpPr>
        <p:spPr>
          <a:xfrm>
            <a:off x="8789830" y="1428750"/>
            <a:ext cx="5829300" cy="320040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4" name="Rectangle: Rounded Corners 23">
            <a:extLst>
              <a:ext uri="{FF2B5EF4-FFF2-40B4-BE49-F238E27FC236}">
                <a16:creationId xmlns:a16="http://schemas.microsoft.com/office/drawing/2014/main" id="{8D23E0E3-29CD-0706-DD3F-5A559C3A5BDC}"/>
              </a:ext>
            </a:extLst>
          </p:cNvPr>
          <p:cNvSpPr/>
          <p:nvPr/>
        </p:nvSpPr>
        <p:spPr>
          <a:xfrm>
            <a:off x="2673035" y="4914900"/>
            <a:ext cx="5829300" cy="320040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5" name="Rectangle: Rounded Corners 24">
            <a:extLst>
              <a:ext uri="{FF2B5EF4-FFF2-40B4-BE49-F238E27FC236}">
                <a16:creationId xmlns:a16="http://schemas.microsoft.com/office/drawing/2014/main" id="{D1C42C58-38CB-D3EB-7D39-D734A8D3E596}"/>
              </a:ext>
            </a:extLst>
          </p:cNvPr>
          <p:cNvSpPr/>
          <p:nvPr/>
        </p:nvSpPr>
        <p:spPr>
          <a:xfrm>
            <a:off x="8789830" y="4914900"/>
            <a:ext cx="5829300" cy="320040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 name="TextBox 1">
            <a:extLst>
              <a:ext uri="{FF2B5EF4-FFF2-40B4-BE49-F238E27FC236}">
                <a16:creationId xmlns:a16="http://schemas.microsoft.com/office/drawing/2014/main" id="{AA91C80B-B3F9-B5CA-F8ED-CA99C8FFD612}"/>
              </a:ext>
            </a:extLst>
          </p:cNvPr>
          <p:cNvSpPr txBox="1"/>
          <p:nvPr/>
        </p:nvSpPr>
        <p:spPr>
          <a:xfrm>
            <a:off x="4263692" y="2624389"/>
            <a:ext cx="2654466" cy="1823833"/>
          </a:xfrm>
          <a:prstGeom prst="rect">
            <a:avLst/>
          </a:prstGeom>
          <a:noFill/>
        </p:spPr>
        <p:txBody>
          <a:bodyPr wrap="square" rtlCol="0">
            <a:spAutoFit/>
          </a:bodyPr>
          <a:lstStyle/>
          <a:p>
            <a:r>
              <a:rPr lang="en-GB" sz="2813" dirty="0"/>
              <a:t>My Version with a line showing at right hand side in Power BI</a:t>
            </a:r>
            <a:endParaRPr lang="en-US" sz="2813" dirty="0"/>
          </a:p>
        </p:txBody>
      </p:sp>
    </p:spTree>
    <p:extLst>
      <p:ext uri="{BB962C8B-B14F-4D97-AF65-F5344CB8AC3E}">
        <p14:creationId xmlns:p14="http://schemas.microsoft.com/office/powerpoint/2010/main" val="18432679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EA7A63B-8674-2D6C-C39D-B7844C2B33BF}"/>
              </a:ext>
            </a:extLst>
          </p:cNvPr>
          <p:cNvSpPr/>
          <p:nvPr/>
        </p:nvSpPr>
        <p:spPr>
          <a:xfrm>
            <a:off x="0" y="0"/>
            <a:ext cx="15236190" cy="8572500"/>
          </a:xfrm>
          <a:prstGeom prst="rect">
            <a:avLst/>
          </a:prstGeom>
          <a:solidFill>
            <a:schemeClr val="bg1">
              <a:lumMod val="95000"/>
            </a:schemeClr>
          </a:solidFill>
          <a:ln>
            <a:solidFill>
              <a:schemeClr val="accent1">
                <a:lumMod val="20000"/>
                <a:lumOff val="8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dirty="0"/>
          </a:p>
        </p:txBody>
      </p:sp>
      <p:sp>
        <p:nvSpPr>
          <p:cNvPr id="10" name="Rectangle 9">
            <a:extLst>
              <a:ext uri="{FF2B5EF4-FFF2-40B4-BE49-F238E27FC236}">
                <a16:creationId xmlns:a16="http://schemas.microsoft.com/office/drawing/2014/main" id="{78372DB7-AF5A-39FE-3A1D-9AF7E420659B}"/>
              </a:ext>
            </a:extLst>
          </p:cNvPr>
          <p:cNvSpPr/>
          <p:nvPr/>
        </p:nvSpPr>
        <p:spPr>
          <a:xfrm>
            <a:off x="-50425" y="-53003"/>
            <a:ext cx="15316200" cy="2967653"/>
          </a:xfrm>
          <a:prstGeom prst="rect">
            <a:avLst/>
          </a:prstGeom>
          <a:gradFill flip="none" rotWithShape="1">
            <a:gsLst>
              <a:gs pos="0">
                <a:srgbClr val="1D63AF"/>
              </a:gs>
              <a:gs pos="23000">
                <a:srgbClr val="1D63AF"/>
              </a:gs>
              <a:gs pos="69000">
                <a:srgbClr val="134173"/>
              </a:gs>
              <a:gs pos="97000">
                <a:srgbClr val="0E3056"/>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8" name="Rectangle: Rounded Corners 7">
            <a:extLst>
              <a:ext uri="{FF2B5EF4-FFF2-40B4-BE49-F238E27FC236}">
                <a16:creationId xmlns:a16="http://schemas.microsoft.com/office/drawing/2014/main" id="{7284F3EA-A732-A165-D62E-4216C68B79E5}"/>
              </a:ext>
            </a:extLst>
          </p:cNvPr>
          <p:cNvSpPr/>
          <p:nvPr/>
        </p:nvSpPr>
        <p:spPr>
          <a:xfrm>
            <a:off x="333375" y="285750"/>
            <a:ext cx="14573250" cy="8001000"/>
          </a:xfrm>
          <a:prstGeom prst="roundRect">
            <a:avLst>
              <a:gd name="adj" fmla="val 4401"/>
            </a:avLst>
          </a:prstGeom>
          <a:solidFill>
            <a:schemeClr val="bg1"/>
          </a:solidFill>
          <a:ln>
            <a:noFill/>
          </a:ln>
          <a:effectLst>
            <a:outerShdw blurRad="317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9" name="Rectangle: Rounded Corners 8">
            <a:extLst>
              <a:ext uri="{FF2B5EF4-FFF2-40B4-BE49-F238E27FC236}">
                <a16:creationId xmlns:a16="http://schemas.microsoft.com/office/drawing/2014/main" id="{A0F0152F-2EEC-8DD3-8819-FABD18E0A94A}"/>
              </a:ext>
            </a:extLst>
          </p:cNvPr>
          <p:cNvSpPr/>
          <p:nvPr/>
        </p:nvSpPr>
        <p:spPr>
          <a:xfrm>
            <a:off x="2333625" y="285750"/>
            <a:ext cx="12573000" cy="8001000"/>
          </a:xfrm>
          <a:prstGeom prst="roundRect">
            <a:avLst>
              <a:gd name="adj" fmla="val 4401"/>
            </a:avLst>
          </a:prstGeom>
          <a:solidFill>
            <a:srgbClr val="F8F8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11" name="Rectangle 10">
            <a:extLst>
              <a:ext uri="{FF2B5EF4-FFF2-40B4-BE49-F238E27FC236}">
                <a16:creationId xmlns:a16="http://schemas.microsoft.com/office/drawing/2014/main" id="{8B92F5CE-26B7-D818-0896-E7A587984600}"/>
              </a:ext>
            </a:extLst>
          </p:cNvPr>
          <p:cNvSpPr/>
          <p:nvPr/>
        </p:nvSpPr>
        <p:spPr>
          <a:xfrm>
            <a:off x="2333625" y="285750"/>
            <a:ext cx="2170545" cy="8001000"/>
          </a:xfrm>
          <a:prstGeom prst="rect">
            <a:avLst/>
          </a:prstGeom>
          <a:solidFill>
            <a:srgbClr val="F8F8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12" name="Rectangle: Rounded Corners 11">
            <a:extLst>
              <a:ext uri="{FF2B5EF4-FFF2-40B4-BE49-F238E27FC236}">
                <a16:creationId xmlns:a16="http://schemas.microsoft.com/office/drawing/2014/main" id="{3BEC79BB-B76D-F1E4-8B01-B48B48D003D1}"/>
              </a:ext>
            </a:extLst>
          </p:cNvPr>
          <p:cNvSpPr/>
          <p:nvPr/>
        </p:nvSpPr>
        <p:spPr>
          <a:xfrm>
            <a:off x="333375" y="285750"/>
            <a:ext cx="14573250" cy="800100"/>
          </a:xfrm>
          <a:prstGeom prst="roundRect">
            <a:avLst>
              <a:gd name="adj" fmla="val 34704"/>
            </a:avLst>
          </a:prstGeom>
          <a:solidFill>
            <a:srgbClr val="081C3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14" name="Rectangle 13">
            <a:extLst>
              <a:ext uri="{FF2B5EF4-FFF2-40B4-BE49-F238E27FC236}">
                <a16:creationId xmlns:a16="http://schemas.microsoft.com/office/drawing/2014/main" id="{6D6AC768-A43A-0F32-1770-4FB08255FE28}"/>
              </a:ext>
            </a:extLst>
          </p:cNvPr>
          <p:cNvSpPr/>
          <p:nvPr/>
        </p:nvSpPr>
        <p:spPr>
          <a:xfrm>
            <a:off x="333375" y="628650"/>
            <a:ext cx="14573250" cy="457200"/>
          </a:xfrm>
          <a:prstGeom prst="rect">
            <a:avLst/>
          </a:prstGeom>
          <a:solidFill>
            <a:srgbClr val="081C3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2" name="Rectangle: Rounded Corners 1">
            <a:extLst>
              <a:ext uri="{FF2B5EF4-FFF2-40B4-BE49-F238E27FC236}">
                <a16:creationId xmlns:a16="http://schemas.microsoft.com/office/drawing/2014/main" id="{9B28E566-5C52-D9B2-7003-69F4C74E4F25}"/>
              </a:ext>
            </a:extLst>
          </p:cNvPr>
          <p:cNvSpPr/>
          <p:nvPr/>
        </p:nvSpPr>
        <p:spPr>
          <a:xfrm>
            <a:off x="2636694" y="1346370"/>
            <a:ext cx="5829300" cy="3199653"/>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3" name="Rectangle: Rounded Corners 2">
            <a:extLst>
              <a:ext uri="{FF2B5EF4-FFF2-40B4-BE49-F238E27FC236}">
                <a16:creationId xmlns:a16="http://schemas.microsoft.com/office/drawing/2014/main" id="{61B24189-BB54-070A-DEBC-C95F67295E50}"/>
              </a:ext>
            </a:extLst>
          </p:cNvPr>
          <p:cNvSpPr/>
          <p:nvPr/>
        </p:nvSpPr>
        <p:spPr>
          <a:xfrm>
            <a:off x="8763534" y="1376795"/>
            <a:ext cx="5829300" cy="3199653"/>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4" name="Rectangle: Rounded Corners 3">
            <a:extLst>
              <a:ext uri="{FF2B5EF4-FFF2-40B4-BE49-F238E27FC236}">
                <a16:creationId xmlns:a16="http://schemas.microsoft.com/office/drawing/2014/main" id="{F4AC306E-1625-154A-265D-7D45EE3030F8}"/>
              </a:ext>
            </a:extLst>
          </p:cNvPr>
          <p:cNvSpPr/>
          <p:nvPr/>
        </p:nvSpPr>
        <p:spPr>
          <a:xfrm>
            <a:off x="8763534" y="4831772"/>
            <a:ext cx="5829300" cy="3199653"/>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5" name="Rectangle: Rounded Corners 4">
            <a:extLst>
              <a:ext uri="{FF2B5EF4-FFF2-40B4-BE49-F238E27FC236}">
                <a16:creationId xmlns:a16="http://schemas.microsoft.com/office/drawing/2014/main" id="{FED93352-566F-C22D-3F39-64DC8F807A48}"/>
              </a:ext>
            </a:extLst>
          </p:cNvPr>
          <p:cNvSpPr/>
          <p:nvPr/>
        </p:nvSpPr>
        <p:spPr>
          <a:xfrm>
            <a:off x="2636694" y="4831772"/>
            <a:ext cx="5829300" cy="3199653"/>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Tree>
    <p:extLst>
      <p:ext uri="{BB962C8B-B14F-4D97-AF65-F5344CB8AC3E}">
        <p14:creationId xmlns:p14="http://schemas.microsoft.com/office/powerpoint/2010/main" val="7016977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EA7A63B-8674-2D6C-C39D-B7844C2B33BF}"/>
              </a:ext>
            </a:extLst>
          </p:cNvPr>
          <p:cNvSpPr/>
          <p:nvPr/>
        </p:nvSpPr>
        <p:spPr>
          <a:xfrm>
            <a:off x="0" y="0"/>
            <a:ext cx="15236190" cy="8572500"/>
          </a:xfrm>
          <a:prstGeom prst="rect">
            <a:avLst/>
          </a:prstGeom>
          <a:solidFill>
            <a:schemeClr val="bg1">
              <a:lumMod val="95000"/>
            </a:schemeClr>
          </a:solidFill>
          <a:ln>
            <a:solidFill>
              <a:schemeClr val="accent1">
                <a:lumMod val="20000"/>
                <a:lumOff val="8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dirty="0"/>
          </a:p>
        </p:txBody>
      </p:sp>
      <p:sp>
        <p:nvSpPr>
          <p:cNvPr id="7" name="Rectangle 6">
            <a:extLst>
              <a:ext uri="{FF2B5EF4-FFF2-40B4-BE49-F238E27FC236}">
                <a16:creationId xmlns:a16="http://schemas.microsoft.com/office/drawing/2014/main" id="{1DBFB6B5-84C9-7C09-0A76-50D79C24602B}"/>
              </a:ext>
            </a:extLst>
          </p:cNvPr>
          <p:cNvSpPr/>
          <p:nvPr/>
        </p:nvSpPr>
        <p:spPr>
          <a:xfrm>
            <a:off x="0" y="-1"/>
            <a:ext cx="15236190" cy="291465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100000" t="100000"/>
            </a:path>
            <a:tileRect r="-100000" b="-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8" name="Rectangle: Rounded Corners 7">
            <a:extLst>
              <a:ext uri="{FF2B5EF4-FFF2-40B4-BE49-F238E27FC236}">
                <a16:creationId xmlns:a16="http://schemas.microsoft.com/office/drawing/2014/main" id="{7284F3EA-A732-A165-D62E-4216C68B79E5}"/>
              </a:ext>
            </a:extLst>
          </p:cNvPr>
          <p:cNvSpPr/>
          <p:nvPr/>
        </p:nvSpPr>
        <p:spPr>
          <a:xfrm>
            <a:off x="333375" y="285750"/>
            <a:ext cx="14573250" cy="8001000"/>
          </a:xfrm>
          <a:prstGeom prst="roundRect">
            <a:avLst>
              <a:gd name="adj" fmla="val 4401"/>
            </a:avLst>
          </a:prstGeom>
          <a:solidFill>
            <a:schemeClr val="bg1"/>
          </a:solidFill>
          <a:ln>
            <a:noFill/>
          </a:ln>
          <a:effectLst>
            <a:outerShdw blurRad="317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9" name="Rectangle: Rounded Corners 8">
            <a:extLst>
              <a:ext uri="{FF2B5EF4-FFF2-40B4-BE49-F238E27FC236}">
                <a16:creationId xmlns:a16="http://schemas.microsoft.com/office/drawing/2014/main" id="{A0F0152F-2EEC-8DD3-8819-FABD18E0A94A}"/>
              </a:ext>
            </a:extLst>
          </p:cNvPr>
          <p:cNvSpPr/>
          <p:nvPr/>
        </p:nvSpPr>
        <p:spPr>
          <a:xfrm>
            <a:off x="2333625" y="285750"/>
            <a:ext cx="12573000" cy="8001000"/>
          </a:xfrm>
          <a:prstGeom prst="roundRect">
            <a:avLst>
              <a:gd name="adj" fmla="val 4401"/>
            </a:avLst>
          </a:prstGeom>
          <a:solidFill>
            <a:srgbClr val="F8F8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11" name="Rectangle 10">
            <a:extLst>
              <a:ext uri="{FF2B5EF4-FFF2-40B4-BE49-F238E27FC236}">
                <a16:creationId xmlns:a16="http://schemas.microsoft.com/office/drawing/2014/main" id="{8B92F5CE-26B7-D818-0896-E7A587984600}"/>
              </a:ext>
            </a:extLst>
          </p:cNvPr>
          <p:cNvSpPr/>
          <p:nvPr/>
        </p:nvSpPr>
        <p:spPr>
          <a:xfrm>
            <a:off x="2333625" y="285750"/>
            <a:ext cx="2170545" cy="8001000"/>
          </a:xfrm>
          <a:prstGeom prst="rect">
            <a:avLst/>
          </a:prstGeom>
          <a:solidFill>
            <a:srgbClr val="F8F8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12" name="Rectangle: Rounded Corners 11">
            <a:extLst>
              <a:ext uri="{FF2B5EF4-FFF2-40B4-BE49-F238E27FC236}">
                <a16:creationId xmlns:a16="http://schemas.microsoft.com/office/drawing/2014/main" id="{3BEC79BB-B76D-F1E4-8B01-B48B48D003D1}"/>
              </a:ext>
            </a:extLst>
          </p:cNvPr>
          <p:cNvSpPr/>
          <p:nvPr/>
        </p:nvSpPr>
        <p:spPr>
          <a:xfrm>
            <a:off x="333375" y="285750"/>
            <a:ext cx="14573250" cy="800100"/>
          </a:xfrm>
          <a:prstGeom prst="roundRect">
            <a:avLst>
              <a:gd name="adj" fmla="val 34704"/>
            </a:avLst>
          </a:pr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14" name="Rectangle 13">
            <a:extLst>
              <a:ext uri="{FF2B5EF4-FFF2-40B4-BE49-F238E27FC236}">
                <a16:creationId xmlns:a16="http://schemas.microsoft.com/office/drawing/2014/main" id="{6D6AC768-A43A-0F32-1770-4FB08255FE28}"/>
              </a:ext>
            </a:extLst>
          </p:cNvPr>
          <p:cNvSpPr/>
          <p:nvPr/>
        </p:nvSpPr>
        <p:spPr>
          <a:xfrm>
            <a:off x="333375" y="628650"/>
            <a:ext cx="14573250"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pic>
        <p:nvPicPr>
          <p:cNvPr id="10" name="Picture 9">
            <a:extLst>
              <a:ext uri="{FF2B5EF4-FFF2-40B4-BE49-F238E27FC236}">
                <a16:creationId xmlns:a16="http://schemas.microsoft.com/office/drawing/2014/main" id="{3336028A-0FAF-E3C8-4A12-163BB6E205D6}"/>
              </a:ext>
            </a:extLst>
          </p:cNvPr>
          <p:cNvPicPr>
            <a:picLocks noChangeAspect="1"/>
          </p:cNvPicPr>
          <p:nvPr/>
        </p:nvPicPr>
        <p:blipFill rotWithShape="1">
          <a:blip r:embed="rId2">
            <a:extLst>
              <a:ext uri="{28A0092B-C50C-407E-A947-70E740481C1C}">
                <a14:useLocalDpi xmlns:a14="http://schemas.microsoft.com/office/drawing/2010/main" val="0"/>
              </a:ext>
            </a:extLst>
          </a:blip>
          <a:srcRect l="19834" t="23268" r="202" b="38414"/>
          <a:stretch/>
        </p:blipFill>
        <p:spPr>
          <a:xfrm>
            <a:off x="2333625" y="1087769"/>
            <a:ext cx="12573000" cy="3008160"/>
          </a:xfrm>
          <a:prstGeom prst="rect">
            <a:avLst/>
          </a:prstGeom>
        </p:spPr>
      </p:pic>
      <p:sp>
        <p:nvSpPr>
          <p:cNvPr id="13" name="Rectangle 12">
            <a:extLst>
              <a:ext uri="{FF2B5EF4-FFF2-40B4-BE49-F238E27FC236}">
                <a16:creationId xmlns:a16="http://schemas.microsoft.com/office/drawing/2014/main" id="{A072436B-96D4-562C-B38C-ECB37241A4B1}"/>
              </a:ext>
            </a:extLst>
          </p:cNvPr>
          <p:cNvSpPr/>
          <p:nvPr/>
        </p:nvSpPr>
        <p:spPr>
          <a:xfrm>
            <a:off x="2333625" y="1087769"/>
            <a:ext cx="12573000" cy="3006090"/>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29" name="Rectangle: Rounded Corners 28">
            <a:extLst>
              <a:ext uri="{FF2B5EF4-FFF2-40B4-BE49-F238E27FC236}">
                <a16:creationId xmlns:a16="http://schemas.microsoft.com/office/drawing/2014/main" id="{0257F17E-C7C9-2DA1-2E98-622EE87E195B}"/>
              </a:ext>
            </a:extLst>
          </p:cNvPr>
          <p:cNvSpPr/>
          <p:nvPr/>
        </p:nvSpPr>
        <p:spPr>
          <a:xfrm>
            <a:off x="3006765" y="4514850"/>
            <a:ext cx="3314700" cy="3429000"/>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31" name="Rectangle: Rounded Corners 30">
            <a:extLst>
              <a:ext uri="{FF2B5EF4-FFF2-40B4-BE49-F238E27FC236}">
                <a16:creationId xmlns:a16="http://schemas.microsoft.com/office/drawing/2014/main" id="{78685FDF-E9E5-6082-828B-451E9B82837B}"/>
              </a:ext>
            </a:extLst>
          </p:cNvPr>
          <p:cNvSpPr/>
          <p:nvPr/>
        </p:nvSpPr>
        <p:spPr>
          <a:xfrm>
            <a:off x="6959580" y="4514850"/>
            <a:ext cx="3314700" cy="3429000"/>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32" name="Rectangle: Rounded Corners 31">
            <a:extLst>
              <a:ext uri="{FF2B5EF4-FFF2-40B4-BE49-F238E27FC236}">
                <a16:creationId xmlns:a16="http://schemas.microsoft.com/office/drawing/2014/main" id="{4904590F-1FC1-A5C6-4E6B-FE0B7C65A470}"/>
              </a:ext>
            </a:extLst>
          </p:cNvPr>
          <p:cNvSpPr/>
          <p:nvPr/>
        </p:nvSpPr>
        <p:spPr>
          <a:xfrm>
            <a:off x="10912395" y="4514850"/>
            <a:ext cx="3314700" cy="3429000"/>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Tree>
    <p:extLst>
      <p:ext uri="{BB962C8B-B14F-4D97-AF65-F5344CB8AC3E}">
        <p14:creationId xmlns:p14="http://schemas.microsoft.com/office/powerpoint/2010/main" val="5770006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age Grey Background">
            <a:extLst>
              <a:ext uri="{FF2B5EF4-FFF2-40B4-BE49-F238E27FC236}">
                <a16:creationId xmlns:a16="http://schemas.microsoft.com/office/drawing/2014/main" id="{4EA7A63B-8674-2D6C-C39D-B7844C2B33BF}"/>
              </a:ext>
            </a:extLst>
          </p:cNvPr>
          <p:cNvSpPr/>
          <p:nvPr/>
        </p:nvSpPr>
        <p:spPr>
          <a:xfrm>
            <a:off x="0" y="0"/>
            <a:ext cx="15236190" cy="8572500"/>
          </a:xfrm>
          <a:prstGeom prst="rect">
            <a:avLst/>
          </a:prstGeom>
          <a:solidFill>
            <a:schemeClr val="bg1">
              <a:lumMod val="95000"/>
            </a:schemeClr>
          </a:solidFill>
          <a:ln>
            <a:solidFill>
              <a:schemeClr val="accent1">
                <a:lumMod val="20000"/>
                <a:lumOff val="8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dirty="0"/>
          </a:p>
        </p:txBody>
      </p:sp>
      <p:sp>
        <p:nvSpPr>
          <p:cNvPr id="7" name="Top Area">
            <a:extLst>
              <a:ext uri="{FF2B5EF4-FFF2-40B4-BE49-F238E27FC236}">
                <a16:creationId xmlns:a16="http://schemas.microsoft.com/office/drawing/2014/main" id="{1DBFB6B5-84C9-7C09-0A76-50D79C24602B}"/>
              </a:ext>
            </a:extLst>
          </p:cNvPr>
          <p:cNvSpPr/>
          <p:nvPr/>
        </p:nvSpPr>
        <p:spPr>
          <a:xfrm>
            <a:off x="0" y="-1"/>
            <a:ext cx="15236190" cy="291465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100000" t="100000"/>
            </a:path>
            <a:tileRect r="-100000" b="-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8" name="Help Page Rounded Ractangle">
            <a:extLst>
              <a:ext uri="{FF2B5EF4-FFF2-40B4-BE49-F238E27FC236}">
                <a16:creationId xmlns:a16="http://schemas.microsoft.com/office/drawing/2014/main" id="{7284F3EA-A732-A165-D62E-4216C68B79E5}"/>
              </a:ext>
            </a:extLst>
          </p:cNvPr>
          <p:cNvSpPr/>
          <p:nvPr/>
        </p:nvSpPr>
        <p:spPr>
          <a:xfrm>
            <a:off x="333375" y="285750"/>
            <a:ext cx="14573250" cy="8001000"/>
          </a:xfrm>
          <a:prstGeom prst="roundRect">
            <a:avLst>
              <a:gd name="adj" fmla="val 4401"/>
            </a:avLst>
          </a:prstGeom>
          <a:solidFill>
            <a:schemeClr val="bg1"/>
          </a:solidFill>
          <a:ln>
            <a:noFill/>
          </a:ln>
          <a:effectLst>
            <a:outerShdw blurRad="317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11" name="Empty Box next to Menu">
            <a:extLst>
              <a:ext uri="{FF2B5EF4-FFF2-40B4-BE49-F238E27FC236}">
                <a16:creationId xmlns:a16="http://schemas.microsoft.com/office/drawing/2014/main" id="{8B92F5CE-26B7-D818-0896-E7A587984600}"/>
              </a:ext>
            </a:extLst>
          </p:cNvPr>
          <p:cNvSpPr/>
          <p:nvPr/>
        </p:nvSpPr>
        <p:spPr>
          <a:xfrm>
            <a:off x="2333625" y="285750"/>
            <a:ext cx="2170545" cy="8001000"/>
          </a:xfrm>
          <a:prstGeom prst="rect">
            <a:avLst/>
          </a:prstGeom>
          <a:solidFill>
            <a:srgbClr val="F8F8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12" name="Header Area">
            <a:extLst>
              <a:ext uri="{FF2B5EF4-FFF2-40B4-BE49-F238E27FC236}">
                <a16:creationId xmlns:a16="http://schemas.microsoft.com/office/drawing/2014/main" id="{3BEC79BB-B76D-F1E4-8B01-B48B48D003D1}"/>
              </a:ext>
            </a:extLst>
          </p:cNvPr>
          <p:cNvSpPr/>
          <p:nvPr/>
        </p:nvSpPr>
        <p:spPr>
          <a:xfrm>
            <a:off x="333375" y="285750"/>
            <a:ext cx="14573250" cy="800100"/>
          </a:xfrm>
          <a:prstGeom prst="roundRect">
            <a:avLst>
              <a:gd name="adj" fmla="val 34704"/>
            </a:avLst>
          </a:pr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14" name="Header Bottom Area">
            <a:extLst>
              <a:ext uri="{FF2B5EF4-FFF2-40B4-BE49-F238E27FC236}">
                <a16:creationId xmlns:a16="http://schemas.microsoft.com/office/drawing/2014/main" id="{6D6AC768-A43A-0F32-1770-4FB08255FE28}"/>
              </a:ext>
            </a:extLst>
          </p:cNvPr>
          <p:cNvSpPr/>
          <p:nvPr/>
        </p:nvSpPr>
        <p:spPr>
          <a:xfrm>
            <a:off x="333375" y="628650"/>
            <a:ext cx="14573250"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pic>
        <p:nvPicPr>
          <p:cNvPr id="10" name="Help Image">
            <a:extLst>
              <a:ext uri="{FF2B5EF4-FFF2-40B4-BE49-F238E27FC236}">
                <a16:creationId xmlns:a16="http://schemas.microsoft.com/office/drawing/2014/main" id="{3336028A-0FAF-E3C8-4A12-163BB6E205D6}"/>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rcRect t="42662" b="14804"/>
          <a:stretch/>
        </p:blipFill>
        <p:spPr>
          <a:xfrm>
            <a:off x="2333625" y="1087769"/>
            <a:ext cx="12573000" cy="3008160"/>
          </a:xfrm>
          <a:prstGeom prst="rect">
            <a:avLst/>
          </a:prstGeom>
        </p:spPr>
      </p:pic>
      <p:sp>
        <p:nvSpPr>
          <p:cNvPr id="13" name="Grey Header Box">
            <a:extLst>
              <a:ext uri="{FF2B5EF4-FFF2-40B4-BE49-F238E27FC236}">
                <a16:creationId xmlns:a16="http://schemas.microsoft.com/office/drawing/2014/main" id="{A072436B-96D4-562C-B38C-ECB37241A4B1}"/>
              </a:ext>
            </a:extLst>
          </p:cNvPr>
          <p:cNvSpPr/>
          <p:nvPr/>
        </p:nvSpPr>
        <p:spPr>
          <a:xfrm>
            <a:off x="2333625" y="2131449"/>
            <a:ext cx="12573000" cy="300609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29" name="Left Box">
            <a:extLst>
              <a:ext uri="{FF2B5EF4-FFF2-40B4-BE49-F238E27FC236}">
                <a16:creationId xmlns:a16="http://schemas.microsoft.com/office/drawing/2014/main" id="{0257F17E-C7C9-2DA1-2E98-622EE87E195B}"/>
              </a:ext>
            </a:extLst>
          </p:cNvPr>
          <p:cNvSpPr/>
          <p:nvPr/>
        </p:nvSpPr>
        <p:spPr>
          <a:xfrm>
            <a:off x="3006765" y="4514850"/>
            <a:ext cx="3314700" cy="3429000"/>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31" name="Middle Box">
            <a:extLst>
              <a:ext uri="{FF2B5EF4-FFF2-40B4-BE49-F238E27FC236}">
                <a16:creationId xmlns:a16="http://schemas.microsoft.com/office/drawing/2014/main" id="{78685FDF-E9E5-6082-828B-451E9B82837B}"/>
              </a:ext>
            </a:extLst>
          </p:cNvPr>
          <p:cNvSpPr/>
          <p:nvPr/>
        </p:nvSpPr>
        <p:spPr>
          <a:xfrm>
            <a:off x="6959580" y="4514850"/>
            <a:ext cx="3314700" cy="3429000"/>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32" name="Right Box">
            <a:extLst>
              <a:ext uri="{FF2B5EF4-FFF2-40B4-BE49-F238E27FC236}">
                <a16:creationId xmlns:a16="http://schemas.microsoft.com/office/drawing/2014/main" id="{4904590F-1FC1-A5C6-4E6B-FE0B7C65A470}"/>
              </a:ext>
            </a:extLst>
          </p:cNvPr>
          <p:cNvSpPr/>
          <p:nvPr/>
        </p:nvSpPr>
        <p:spPr>
          <a:xfrm>
            <a:off x="10912395" y="4514850"/>
            <a:ext cx="3314700" cy="3429000"/>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Tree>
    <p:extLst>
      <p:ext uri="{BB962C8B-B14F-4D97-AF65-F5344CB8AC3E}">
        <p14:creationId xmlns:p14="http://schemas.microsoft.com/office/powerpoint/2010/main" val="26995385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3CDFF1-AD9B-2A3D-7020-F2B840174348}"/>
            </a:ext>
          </a:extLst>
        </p:cNvPr>
        <p:cNvGrpSpPr/>
        <p:nvPr/>
      </p:nvGrpSpPr>
      <p:grpSpPr>
        <a:xfrm>
          <a:off x="0" y="0"/>
          <a:ext cx="0" cy="0"/>
          <a:chOff x="0" y="0"/>
          <a:chExt cx="0" cy="0"/>
        </a:xfrm>
      </p:grpSpPr>
      <p:sp>
        <p:nvSpPr>
          <p:cNvPr id="4" name="Page Grey Background">
            <a:extLst>
              <a:ext uri="{FF2B5EF4-FFF2-40B4-BE49-F238E27FC236}">
                <a16:creationId xmlns:a16="http://schemas.microsoft.com/office/drawing/2014/main" id="{EEE14E5A-CE3C-1DA0-C363-62BACABBDD65}"/>
              </a:ext>
            </a:extLst>
          </p:cNvPr>
          <p:cNvSpPr/>
          <p:nvPr/>
        </p:nvSpPr>
        <p:spPr>
          <a:xfrm>
            <a:off x="0" y="0"/>
            <a:ext cx="15236190" cy="8572500"/>
          </a:xfrm>
          <a:prstGeom prst="rect">
            <a:avLst/>
          </a:prstGeom>
          <a:solidFill>
            <a:schemeClr val="bg1">
              <a:lumMod val="95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6" name="Top Area">
            <a:extLst>
              <a:ext uri="{FF2B5EF4-FFF2-40B4-BE49-F238E27FC236}">
                <a16:creationId xmlns:a16="http://schemas.microsoft.com/office/drawing/2014/main" id="{28A7D3E9-A833-8FB3-746B-F0A051393D93}"/>
              </a:ext>
            </a:extLst>
          </p:cNvPr>
          <p:cNvSpPr/>
          <p:nvPr/>
        </p:nvSpPr>
        <p:spPr>
          <a:xfrm>
            <a:off x="-50425" y="-53003"/>
            <a:ext cx="15316200" cy="2967653"/>
          </a:xfrm>
          <a:prstGeom prst="rect">
            <a:avLst/>
          </a:prstGeom>
          <a:gradFill flip="none" rotWithShape="1">
            <a:gsLst>
              <a:gs pos="0">
                <a:srgbClr val="1D63AF"/>
              </a:gs>
              <a:gs pos="23000">
                <a:srgbClr val="1D63AF"/>
              </a:gs>
              <a:gs pos="69000">
                <a:srgbClr val="134173"/>
              </a:gs>
              <a:gs pos="97000">
                <a:srgbClr val="0E3056"/>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6" name="Help Page Rounded Rectangle">
            <a:extLst>
              <a:ext uri="{FF2B5EF4-FFF2-40B4-BE49-F238E27FC236}">
                <a16:creationId xmlns:a16="http://schemas.microsoft.com/office/drawing/2014/main" id="{7DD707D3-5AAB-30F8-DA7F-BB7F6AB77D08}"/>
              </a:ext>
            </a:extLst>
          </p:cNvPr>
          <p:cNvSpPr/>
          <p:nvPr/>
        </p:nvSpPr>
        <p:spPr>
          <a:xfrm>
            <a:off x="333375" y="285749"/>
            <a:ext cx="14573250" cy="8001000"/>
          </a:xfrm>
          <a:prstGeom prst="roundRect">
            <a:avLst>
              <a:gd name="adj" fmla="val 3360"/>
            </a:avLst>
          </a:prstGeom>
          <a:solidFill>
            <a:schemeClr val="bg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8" name="Rectangle: Rounded Corners 7">
            <a:extLst>
              <a:ext uri="{FF2B5EF4-FFF2-40B4-BE49-F238E27FC236}">
                <a16:creationId xmlns:a16="http://schemas.microsoft.com/office/drawing/2014/main" id="{3493FA3B-1FE0-8835-BD90-3704CCE9DC6A}"/>
              </a:ext>
            </a:extLst>
          </p:cNvPr>
          <p:cNvSpPr/>
          <p:nvPr/>
        </p:nvSpPr>
        <p:spPr>
          <a:xfrm>
            <a:off x="2333625" y="952500"/>
            <a:ext cx="12573000" cy="7334250"/>
          </a:xfrm>
          <a:prstGeom prst="roundRect">
            <a:avLst>
              <a:gd name="adj" fmla="val 3360"/>
            </a:avLst>
          </a:prstGeom>
          <a:solidFill>
            <a:srgbClr val="F8F8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9" name="Empty Box Next To Menu">
            <a:extLst>
              <a:ext uri="{FF2B5EF4-FFF2-40B4-BE49-F238E27FC236}">
                <a16:creationId xmlns:a16="http://schemas.microsoft.com/office/drawing/2014/main" id="{107F4D21-1F57-3458-9F7D-5D73E8A3D8DA}"/>
              </a:ext>
            </a:extLst>
          </p:cNvPr>
          <p:cNvSpPr/>
          <p:nvPr/>
        </p:nvSpPr>
        <p:spPr>
          <a:xfrm>
            <a:off x="2333625" y="285750"/>
            <a:ext cx="1002083" cy="8001000"/>
          </a:xfrm>
          <a:prstGeom prst="rect">
            <a:avLst/>
          </a:prstGeom>
          <a:solidFill>
            <a:srgbClr val="F8F8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0" name="Header Area">
            <a:extLst>
              <a:ext uri="{FF2B5EF4-FFF2-40B4-BE49-F238E27FC236}">
                <a16:creationId xmlns:a16="http://schemas.microsoft.com/office/drawing/2014/main" id="{4821E185-C0F3-2DA8-22CB-74039DB267EB}"/>
              </a:ext>
            </a:extLst>
          </p:cNvPr>
          <p:cNvSpPr/>
          <p:nvPr/>
        </p:nvSpPr>
        <p:spPr>
          <a:xfrm>
            <a:off x="333376" y="285750"/>
            <a:ext cx="14573246" cy="800100"/>
          </a:xfrm>
          <a:prstGeom prst="roundRect">
            <a:avLst>
              <a:gd name="adj" fmla="val 31736"/>
            </a:avLst>
          </a:prstGeom>
          <a:solidFill>
            <a:srgbClr val="081C3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1" name="Header Bottom Area">
            <a:extLst>
              <a:ext uri="{FF2B5EF4-FFF2-40B4-BE49-F238E27FC236}">
                <a16:creationId xmlns:a16="http://schemas.microsoft.com/office/drawing/2014/main" id="{3FBD8AA2-786E-2325-D241-10E183461684}"/>
              </a:ext>
            </a:extLst>
          </p:cNvPr>
          <p:cNvSpPr/>
          <p:nvPr/>
        </p:nvSpPr>
        <p:spPr>
          <a:xfrm>
            <a:off x="333373" y="628650"/>
            <a:ext cx="14573249" cy="457200"/>
          </a:xfrm>
          <a:prstGeom prst="rect">
            <a:avLst/>
          </a:prstGeom>
          <a:solidFill>
            <a:srgbClr val="081C3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pic>
        <p:nvPicPr>
          <p:cNvPr id="24" name="Help Impage">
            <a:extLst>
              <a:ext uri="{FF2B5EF4-FFF2-40B4-BE49-F238E27FC236}">
                <a16:creationId xmlns:a16="http://schemas.microsoft.com/office/drawing/2014/main" id="{C05C1D22-FA4F-2924-369B-9DC40C7833CC}"/>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rcRect t="42662" b="14804"/>
          <a:stretch/>
        </p:blipFill>
        <p:spPr>
          <a:xfrm>
            <a:off x="2333625" y="1087769"/>
            <a:ext cx="12573000" cy="3008160"/>
          </a:xfrm>
          <a:prstGeom prst="rect">
            <a:avLst/>
          </a:prstGeom>
        </p:spPr>
      </p:pic>
      <p:sp>
        <p:nvSpPr>
          <p:cNvPr id="27" name="Grey Header Box">
            <a:extLst>
              <a:ext uri="{FF2B5EF4-FFF2-40B4-BE49-F238E27FC236}">
                <a16:creationId xmlns:a16="http://schemas.microsoft.com/office/drawing/2014/main" id="{46F09B53-90AC-5CB4-E82A-31BD087DDBBD}"/>
              </a:ext>
            </a:extLst>
          </p:cNvPr>
          <p:cNvSpPr/>
          <p:nvPr/>
        </p:nvSpPr>
        <p:spPr>
          <a:xfrm>
            <a:off x="2333625" y="2131449"/>
            <a:ext cx="12573000" cy="300609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2" name="Left Box">
            <a:extLst>
              <a:ext uri="{FF2B5EF4-FFF2-40B4-BE49-F238E27FC236}">
                <a16:creationId xmlns:a16="http://schemas.microsoft.com/office/drawing/2014/main" id="{EADB5F89-D648-869B-902F-DAB8CCD06C73}"/>
              </a:ext>
            </a:extLst>
          </p:cNvPr>
          <p:cNvSpPr/>
          <p:nvPr/>
        </p:nvSpPr>
        <p:spPr>
          <a:xfrm>
            <a:off x="3006765" y="4514850"/>
            <a:ext cx="3314700" cy="3429000"/>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3" name="Middle Box">
            <a:extLst>
              <a:ext uri="{FF2B5EF4-FFF2-40B4-BE49-F238E27FC236}">
                <a16:creationId xmlns:a16="http://schemas.microsoft.com/office/drawing/2014/main" id="{44CF39A4-B4A0-6B20-FB19-C3D97FCFE9D1}"/>
              </a:ext>
            </a:extLst>
          </p:cNvPr>
          <p:cNvSpPr/>
          <p:nvPr/>
        </p:nvSpPr>
        <p:spPr>
          <a:xfrm>
            <a:off x="6959580" y="4514850"/>
            <a:ext cx="3314700" cy="3429000"/>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5" name="Right Box">
            <a:extLst>
              <a:ext uri="{FF2B5EF4-FFF2-40B4-BE49-F238E27FC236}">
                <a16:creationId xmlns:a16="http://schemas.microsoft.com/office/drawing/2014/main" id="{68820C07-299D-B126-7712-CE51F559E566}"/>
              </a:ext>
            </a:extLst>
          </p:cNvPr>
          <p:cNvSpPr/>
          <p:nvPr/>
        </p:nvSpPr>
        <p:spPr>
          <a:xfrm>
            <a:off x="10912395" y="4514850"/>
            <a:ext cx="3314700" cy="3429000"/>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Tree>
    <p:extLst>
      <p:ext uri="{BB962C8B-B14F-4D97-AF65-F5344CB8AC3E}">
        <p14:creationId xmlns:p14="http://schemas.microsoft.com/office/powerpoint/2010/main" val="2617032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EEC5141-E172-E6F1-B43E-1312CB4B0D6A}"/>
              </a:ext>
            </a:extLst>
          </p:cNvPr>
          <p:cNvSpPr/>
          <p:nvPr/>
        </p:nvSpPr>
        <p:spPr>
          <a:xfrm>
            <a:off x="0" y="0"/>
            <a:ext cx="15236190" cy="8572500"/>
          </a:xfrm>
          <a:prstGeom prst="rect">
            <a:avLst/>
          </a:prstGeom>
          <a:solidFill>
            <a:schemeClr val="bg1">
              <a:lumMod val="95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6" name="Rectangle 5">
            <a:extLst>
              <a:ext uri="{FF2B5EF4-FFF2-40B4-BE49-F238E27FC236}">
                <a16:creationId xmlns:a16="http://schemas.microsoft.com/office/drawing/2014/main" id="{5FD1C7A5-AD4C-567B-38B0-E376EC95B119}"/>
              </a:ext>
            </a:extLst>
          </p:cNvPr>
          <p:cNvSpPr/>
          <p:nvPr/>
        </p:nvSpPr>
        <p:spPr>
          <a:xfrm>
            <a:off x="-50425" y="-53003"/>
            <a:ext cx="15316200" cy="2967653"/>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7" name="Rectangle: Rounded Corners 6">
            <a:extLst>
              <a:ext uri="{FF2B5EF4-FFF2-40B4-BE49-F238E27FC236}">
                <a16:creationId xmlns:a16="http://schemas.microsoft.com/office/drawing/2014/main" id="{AC5FCFDD-E3BE-042A-76B1-C071B93277B8}"/>
              </a:ext>
            </a:extLst>
          </p:cNvPr>
          <p:cNvSpPr/>
          <p:nvPr/>
        </p:nvSpPr>
        <p:spPr>
          <a:xfrm>
            <a:off x="333375" y="285750"/>
            <a:ext cx="14573250" cy="8001000"/>
          </a:xfrm>
          <a:prstGeom prst="roundRect">
            <a:avLst>
              <a:gd name="adj" fmla="val 3360"/>
            </a:avLst>
          </a:prstGeom>
          <a:solidFill>
            <a:schemeClr val="bg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8" name="Rectangle: Rounded Corners 7">
            <a:extLst>
              <a:ext uri="{FF2B5EF4-FFF2-40B4-BE49-F238E27FC236}">
                <a16:creationId xmlns:a16="http://schemas.microsoft.com/office/drawing/2014/main" id="{4CB992B1-0040-C1B7-ED80-7F26F7F41277}"/>
              </a:ext>
            </a:extLst>
          </p:cNvPr>
          <p:cNvSpPr/>
          <p:nvPr/>
        </p:nvSpPr>
        <p:spPr>
          <a:xfrm>
            <a:off x="2333624" y="601577"/>
            <a:ext cx="12573000" cy="7685174"/>
          </a:xfrm>
          <a:prstGeom prst="roundRect">
            <a:avLst>
              <a:gd name="adj" fmla="val 3360"/>
            </a:avLst>
          </a:prstGeom>
          <a:solidFill>
            <a:srgbClr val="F8F8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9" name="Rectangle 8">
            <a:extLst>
              <a:ext uri="{FF2B5EF4-FFF2-40B4-BE49-F238E27FC236}">
                <a16:creationId xmlns:a16="http://schemas.microsoft.com/office/drawing/2014/main" id="{A6A18C04-6D1B-1888-019A-41F8AF7C467A}"/>
              </a:ext>
            </a:extLst>
          </p:cNvPr>
          <p:cNvSpPr/>
          <p:nvPr/>
        </p:nvSpPr>
        <p:spPr>
          <a:xfrm>
            <a:off x="2333625" y="285750"/>
            <a:ext cx="1002083" cy="8001000"/>
          </a:xfrm>
          <a:prstGeom prst="rect">
            <a:avLst/>
          </a:prstGeom>
          <a:solidFill>
            <a:srgbClr val="F8F8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0" name="Rectangle: Rounded Corners 9">
            <a:extLst>
              <a:ext uri="{FF2B5EF4-FFF2-40B4-BE49-F238E27FC236}">
                <a16:creationId xmlns:a16="http://schemas.microsoft.com/office/drawing/2014/main" id="{F0EC7475-0E06-67CC-1E3B-5D6DB22D0F34}"/>
              </a:ext>
            </a:extLst>
          </p:cNvPr>
          <p:cNvSpPr/>
          <p:nvPr/>
        </p:nvSpPr>
        <p:spPr>
          <a:xfrm>
            <a:off x="333375" y="285750"/>
            <a:ext cx="14573250" cy="800100"/>
          </a:xfrm>
          <a:prstGeom prst="roundRect">
            <a:avLst>
              <a:gd name="adj" fmla="val 31736"/>
            </a:avLst>
          </a:prstGeom>
          <a:solidFill>
            <a:schemeClr val="accent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1" name="Rectangle 10">
            <a:extLst>
              <a:ext uri="{FF2B5EF4-FFF2-40B4-BE49-F238E27FC236}">
                <a16:creationId xmlns:a16="http://schemas.microsoft.com/office/drawing/2014/main" id="{8E1D17BA-A609-8A39-020D-F64CC2DF363A}"/>
              </a:ext>
            </a:extLst>
          </p:cNvPr>
          <p:cNvSpPr/>
          <p:nvPr/>
        </p:nvSpPr>
        <p:spPr>
          <a:xfrm>
            <a:off x="331470" y="658726"/>
            <a:ext cx="14584680" cy="457200"/>
          </a:xfrm>
          <a:prstGeom prst="rect">
            <a:avLst/>
          </a:prstGeom>
          <a:solidFill>
            <a:schemeClr val="accent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pic>
        <p:nvPicPr>
          <p:cNvPr id="2" name="Picture 1">
            <a:extLst>
              <a:ext uri="{FF2B5EF4-FFF2-40B4-BE49-F238E27FC236}">
                <a16:creationId xmlns:a16="http://schemas.microsoft.com/office/drawing/2014/main" id="{54A48056-E21A-1002-F7C6-414B93265E5B}"/>
              </a:ext>
            </a:extLst>
          </p:cNvPr>
          <p:cNvPicPr>
            <a:picLocks noChangeAspect="1"/>
          </p:cNvPicPr>
          <p:nvPr/>
        </p:nvPicPr>
        <p:blipFill rotWithShape="1">
          <a:blip r:embed="rId2">
            <a:extLst>
              <a:ext uri="{28A0092B-C50C-407E-A947-70E740481C1C}">
                <a14:useLocalDpi xmlns:a14="http://schemas.microsoft.com/office/drawing/2010/main" val="0"/>
              </a:ext>
            </a:extLst>
          </a:blip>
          <a:srcRect l="17166" t="22913" r="2870" b="38504"/>
          <a:stretch/>
        </p:blipFill>
        <p:spPr>
          <a:xfrm>
            <a:off x="2333624" y="1085851"/>
            <a:ext cx="12573000" cy="3028974"/>
          </a:xfrm>
          <a:prstGeom prst="rect">
            <a:avLst/>
          </a:prstGeom>
        </p:spPr>
      </p:pic>
      <p:sp>
        <p:nvSpPr>
          <p:cNvPr id="3" name="Rectangle 2">
            <a:extLst>
              <a:ext uri="{FF2B5EF4-FFF2-40B4-BE49-F238E27FC236}">
                <a16:creationId xmlns:a16="http://schemas.microsoft.com/office/drawing/2014/main" id="{3C7B8079-8D78-3771-1B01-F50678CC2451}"/>
              </a:ext>
            </a:extLst>
          </p:cNvPr>
          <p:cNvSpPr/>
          <p:nvPr/>
        </p:nvSpPr>
        <p:spPr>
          <a:xfrm>
            <a:off x="2343150" y="1085850"/>
            <a:ext cx="12573000" cy="3028973"/>
          </a:xfrm>
          <a:prstGeom prst="rect">
            <a:avLst/>
          </a:prstGeom>
          <a:solidFill>
            <a:schemeClr val="tx1">
              <a:alpha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5" name="Rectangle: Rounded Corners 4">
            <a:extLst>
              <a:ext uri="{FF2B5EF4-FFF2-40B4-BE49-F238E27FC236}">
                <a16:creationId xmlns:a16="http://schemas.microsoft.com/office/drawing/2014/main" id="{BCE25BDB-8437-7788-8512-790263120C78}"/>
              </a:ext>
            </a:extLst>
          </p:cNvPr>
          <p:cNvSpPr/>
          <p:nvPr/>
        </p:nvSpPr>
        <p:spPr>
          <a:xfrm>
            <a:off x="3006090" y="4602076"/>
            <a:ext cx="3314700" cy="342900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3" name="Rectangle: Rounded Corners 12">
            <a:extLst>
              <a:ext uri="{FF2B5EF4-FFF2-40B4-BE49-F238E27FC236}">
                <a16:creationId xmlns:a16="http://schemas.microsoft.com/office/drawing/2014/main" id="{49C8FDDB-6CA2-8A90-F8DB-F5BFFBE3E09B}"/>
              </a:ext>
            </a:extLst>
          </p:cNvPr>
          <p:cNvSpPr/>
          <p:nvPr/>
        </p:nvSpPr>
        <p:spPr>
          <a:xfrm>
            <a:off x="6960870" y="4602076"/>
            <a:ext cx="3314700" cy="342900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4" name="Rectangle: Rounded Corners 13">
            <a:extLst>
              <a:ext uri="{FF2B5EF4-FFF2-40B4-BE49-F238E27FC236}">
                <a16:creationId xmlns:a16="http://schemas.microsoft.com/office/drawing/2014/main" id="{CB7525C4-C71E-092F-75ED-050776E7DE6F}"/>
              </a:ext>
            </a:extLst>
          </p:cNvPr>
          <p:cNvSpPr/>
          <p:nvPr/>
        </p:nvSpPr>
        <p:spPr>
          <a:xfrm>
            <a:off x="10915650" y="4602076"/>
            <a:ext cx="3314700" cy="342900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2" name="TextBox 11">
            <a:extLst>
              <a:ext uri="{FF2B5EF4-FFF2-40B4-BE49-F238E27FC236}">
                <a16:creationId xmlns:a16="http://schemas.microsoft.com/office/drawing/2014/main" id="{6E5B3E3A-8761-2AC5-3143-F2BD1D0B184E}"/>
              </a:ext>
            </a:extLst>
          </p:cNvPr>
          <p:cNvSpPr txBox="1"/>
          <p:nvPr/>
        </p:nvSpPr>
        <p:spPr>
          <a:xfrm>
            <a:off x="4083218" y="5384131"/>
            <a:ext cx="1541546" cy="8316957"/>
          </a:xfrm>
          <a:prstGeom prst="rect">
            <a:avLst/>
          </a:prstGeom>
          <a:noFill/>
        </p:spPr>
        <p:txBody>
          <a:bodyPr wrap="square" rtlCol="0">
            <a:spAutoFit/>
          </a:bodyPr>
          <a:lstStyle/>
          <a:p>
            <a:r>
              <a:rPr lang="en-GB" sz="2813" dirty="0"/>
              <a:t>My Version which had a line showing at right-hand side of box. I fixed it by moving some things and changing their size/</a:t>
            </a:r>
            <a:endParaRPr lang="en-US" sz="2813" dirty="0"/>
          </a:p>
        </p:txBody>
      </p:sp>
      <p:sp>
        <p:nvSpPr>
          <p:cNvPr id="15" name="Rectangle 14">
            <a:extLst>
              <a:ext uri="{FF2B5EF4-FFF2-40B4-BE49-F238E27FC236}">
                <a16:creationId xmlns:a16="http://schemas.microsoft.com/office/drawing/2014/main" id="{E79DEC9E-E3C1-24FF-49CE-3F2D3A4D2EB2}"/>
              </a:ext>
            </a:extLst>
          </p:cNvPr>
          <p:cNvSpPr/>
          <p:nvPr/>
        </p:nvSpPr>
        <p:spPr>
          <a:xfrm>
            <a:off x="190500" y="190500"/>
            <a:ext cx="15236190" cy="8572500"/>
          </a:xfrm>
          <a:prstGeom prst="rect">
            <a:avLst/>
          </a:prstGeom>
          <a:solidFill>
            <a:schemeClr val="tx1">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Tree>
    <p:extLst>
      <p:ext uri="{BB962C8B-B14F-4D97-AF65-F5344CB8AC3E}">
        <p14:creationId xmlns:p14="http://schemas.microsoft.com/office/powerpoint/2010/main" val="16378810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cxnSp>
        <p:nvCxnSpPr>
          <p:cNvPr id="12" name="Straight Arrow Connector 11">
            <a:extLst>
              <a:ext uri="{FF2B5EF4-FFF2-40B4-BE49-F238E27FC236}">
                <a16:creationId xmlns:a16="http://schemas.microsoft.com/office/drawing/2014/main" id="{165B0C63-FF48-B62E-0245-F440F62773EE}"/>
              </a:ext>
            </a:extLst>
          </p:cNvPr>
          <p:cNvCxnSpPr/>
          <p:nvPr/>
        </p:nvCxnSpPr>
        <p:spPr>
          <a:xfrm flipV="1">
            <a:off x="4328863" y="6229172"/>
            <a:ext cx="0" cy="156394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1FF6D760-A550-ED60-D866-F791287B56F9}"/>
              </a:ext>
            </a:extLst>
          </p:cNvPr>
          <p:cNvSpPr txBox="1"/>
          <p:nvPr/>
        </p:nvSpPr>
        <p:spPr>
          <a:xfrm>
            <a:off x="4853145" y="7389157"/>
            <a:ext cx="5533711" cy="958083"/>
          </a:xfrm>
          <a:prstGeom prst="rect">
            <a:avLst/>
          </a:prstGeom>
          <a:noFill/>
        </p:spPr>
        <p:txBody>
          <a:bodyPr wrap="square" rtlCol="0">
            <a:spAutoFit/>
          </a:bodyPr>
          <a:lstStyle/>
          <a:p>
            <a:r>
              <a:rPr lang="en-GB" sz="2813" dirty="0"/>
              <a:t>My Logo!</a:t>
            </a:r>
          </a:p>
          <a:p>
            <a:r>
              <a:rPr lang="en-GB" sz="2813" dirty="0"/>
              <a:t>This is White &amp; Gold Text Version</a:t>
            </a:r>
            <a:endParaRPr lang="en-US" sz="2813" dirty="0"/>
          </a:p>
        </p:txBody>
      </p:sp>
      <p:grpSp>
        <p:nvGrpSpPr>
          <p:cNvPr id="42" name="Group 41">
            <a:extLst>
              <a:ext uri="{FF2B5EF4-FFF2-40B4-BE49-F238E27FC236}">
                <a16:creationId xmlns:a16="http://schemas.microsoft.com/office/drawing/2014/main" id="{74F9DAB5-0AFD-986E-F3DE-33068EF73A5C}"/>
              </a:ext>
            </a:extLst>
          </p:cNvPr>
          <p:cNvGrpSpPr/>
          <p:nvPr/>
        </p:nvGrpSpPr>
        <p:grpSpPr>
          <a:xfrm>
            <a:off x="3482579" y="3263126"/>
            <a:ext cx="9250917" cy="2170569"/>
            <a:chOff x="2786063" y="2610501"/>
            <a:chExt cx="7400733" cy="1736455"/>
          </a:xfrm>
        </p:grpSpPr>
        <p:grpSp>
          <p:nvGrpSpPr>
            <p:cNvPr id="15" name="Graphic 5">
              <a:extLst>
                <a:ext uri="{FF2B5EF4-FFF2-40B4-BE49-F238E27FC236}">
                  <a16:creationId xmlns:a16="http://schemas.microsoft.com/office/drawing/2014/main" id="{A80E2894-365D-6A3F-7571-DD756ACEA221}"/>
                </a:ext>
              </a:extLst>
            </p:cNvPr>
            <p:cNvGrpSpPr/>
            <p:nvPr/>
          </p:nvGrpSpPr>
          <p:grpSpPr>
            <a:xfrm>
              <a:off x="4802506" y="2610501"/>
              <a:ext cx="5384290" cy="1736455"/>
              <a:chOff x="4134754" y="2502217"/>
              <a:chExt cx="5384290" cy="1736455"/>
            </a:xfrm>
          </p:grpSpPr>
          <p:sp>
            <p:nvSpPr>
              <p:cNvPr id="20" name="TextBox 19">
                <a:extLst>
                  <a:ext uri="{FF2B5EF4-FFF2-40B4-BE49-F238E27FC236}">
                    <a16:creationId xmlns:a16="http://schemas.microsoft.com/office/drawing/2014/main" id="{67C6EF1C-CF01-7E89-D864-897EC59D9921}"/>
                  </a:ext>
                </a:extLst>
              </p:cNvPr>
              <p:cNvSpPr txBox="1"/>
              <p:nvPr/>
            </p:nvSpPr>
            <p:spPr>
              <a:xfrm>
                <a:off x="4196171" y="2502217"/>
                <a:ext cx="2527871" cy="1031770"/>
              </a:xfrm>
              <a:prstGeom prst="rect">
                <a:avLst/>
              </a:prstGeom>
              <a:noFill/>
            </p:spPr>
            <p:txBody>
              <a:bodyPr wrap="none" rtlCol="0">
                <a:spAutoFit/>
              </a:bodyPr>
              <a:lstStyle/>
              <a:p>
                <a:pPr algn="l"/>
                <a:r>
                  <a:rPr lang="en-US" sz="7781" b="1" dirty="0">
                    <a:ln/>
                    <a:solidFill>
                      <a:srgbClr val="FFFFFF"/>
                    </a:solidFill>
                    <a:latin typeface="Bahnschrift Light SemiCondensed"/>
                    <a:sym typeface="Bahnschrift Light SemiCondensed"/>
                    <a:rtl val="0"/>
                  </a:rPr>
                  <a:t>Andrew</a:t>
                </a:r>
              </a:p>
            </p:txBody>
          </p:sp>
          <p:sp>
            <p:nvSpPr>
              <p:cNvPr id="21" name="TextBox 20">
                <a:extLst>
                  <a:ext uri="{FF2B5EF4-FFF2-40B4-BE49-F238E27FC236}">
                    <a16:creationId xmlns:a16="http://schemas.microsoft.com/office/drawing/2014/main" id="{156E134F-4C84-6FFF-9E87-4E455AFCB47A}"/>
                  </a:ext>
                </a:extLst>
              </p:cNvPr>
              <p:cNvSpPr txBox="1"/>
              <p:nvPr/>
            </p:nvSpPr>
            <p:spPr>
              <a:xfrm>
                <a:off x="6750081" y="2502217"/>
                <a:ext cx="2768963" cy="1031770"/>
              </a:xfrm>
              <a:prstGeom prst="rect">
                <a:avLst/>
              </a:prstGeom>
              <a:noFill/>
            </p:spPr>
            <p:txBody>
              <a:bodyPr wrap="none" rtlCol="0">
                <a:spAutoFit/>
              </a:bodyPr>
              <a:lstStyle/>
              <a:p>
                <a:pPr algn="l"/>
                <a:r>
                  <a:rPr lang="en-US" sz="7781" b="1">
                    <a:ln/>
                    <a:solidFill>
                      <a:srgbClr val="FFC000"/>
                    </a:solidFill>
                    <a:latin typeface="Bahnschrift Light SemiCondensed"/>
                    <a:sym typeface="Bahnschrift Light SemiCondensed"/>
                    <a:rtl val="0"/>
                  </a:rPr>
                  <a:t>Hubbard</a:t>
                </a:r>
              </a:p>
            </p:txBody>
          </p:sp>
          <p:sp>
            <p:nvSpPr>
              <p:cNvPr id="22" name="TextBox 21">
                <a:extLst>
                  <a:ext uri="{FF2B5EF4-FFF2-40B4-BE49-F238E27FC236}">
                    <a16:creationId xmlns:a16="http://schemas.microsoft.com/office/drawing/2014/main" id="{BB8FD5AA-38D0-7C55-F9AD-5E08ED09CF40}"/>
                  </a:ext>
                </a:extLst>
              </p:cNvPr>
              <p:cNvSpPr txBox="1"/>
              <p:nvPr/>
            </p:nvSpPr>
            <p:spPr>
              <a:xfrm>
                <a:off x="4134754" y="3426142"/>
                <a:ext cx="2258567" cy="812530"/>
              </a:xfrm>
              <a:prstGeom prst="rect">
                <a:avLst/>
              </a:prstGeom>
              <a:noFill/>
            </p:spPr>
            <p:txBody>
              <a:bodyPr wrap="none" rtlCol="0">
                <a:spAutoFit/>
              </a:bodyPr>
              <a:lstStyle/>
              <a:p>
                <a:pPr algn="l"/>
                <a:r>
                  <a:rPr lang="en-US" sz="6000" dirty="0">
                    <a:ln/>
                    <a:solidFill>
                      <a:srgbClr val="FFC000"/>
                    </a:solidFill>
                    <a:latin typeface="Bahnschrift Light Condensed"/>
                    <a:sym typeface="Bahnschrift Light Condensed"/>
                    <a:rtl val="0"/>
                  </a:rPr>
                  <a:t>Power BI   </a:t>
                </a:r>
              </a:p>
            </p:txBody>
          </p:sp>
          <p:sp>
            <p:nvSpPr>
              <p:cNvPr id="23" name="TextBox 22">
                <a:extLst>
                  <a:ext uri="{FF2B5EF4-FFF2-40B4-BE49-F238E27FC236}">
                    <a16:creationId xmlns:a16="http://schemas.microsoft.com/office/drawing/2014/main" id="{DFCE602F-E4A2-9CC8-8660-6C2C24D8E924}"/>
                  </a:ext>
                </a:extLst>
              </p:cNvPr>
              <p:cNvSpPr txBox="1"/>
              <p:nvPr/>
            </p:nvSpPr>
            <p:spPr>
              <a:xfrm>
                <a:off x="6284823" y="3426142"/>
                <a:ext cx="1710981" cy="812530"/>
              </a:xfrm>
              <a:prstGeom prst="rect">
                <a:avLst/>
              </a:prstGeom>
              <a:noFill/>
            </p:spPr>
            <p:txBody>
              <a:bodyPr wrap="none" rtlCol="0">
                <a:spAutoFit/>
              </a:bodyPr>
              <a:lstStyle/>
              <a:p>
                <a:pPr algn="l"/>
                <a:r>
                  <a:rPr lang="en-US" sz="6000">
                    <a:ln/>
                    <a:solidFill>
                      <a:srgbClr val="FFFFFF"/>
                    </a:solidFill>
                    <a:latin typeface="Bahnschrift Light Condensed"/>
                    <a:sym typeface="Bahnschrift Light Condensed"/>
                    <a:rtl val="0"/>
                  </a:rPr>
                  <a:t>Reports</a:t>
                </a:r>
              </a:p>
            </p:txBody>
          </p:sp>
        </p:grpSp>
        <p:grpSp>
          <p:nvGrpSpPr>
            <p:cNvPr id="41" name="Group 40">
              <a:extLst>
                <a:ext uri="{FF2B5EF4-FFF2-40B4-BE49-F238E27FC236}">
                  <a16:creationId xmlns:a16="http://schemas.microsoft.com/office/drawing/2014/main" id="{2384570F-007E-5573-C941-E31C2ADF73BC}"/>
                </a:ext>
              </a:extLst>
            </p:cNvPr>
            <p:cNvGrpSpPr/>
            <p:nvPr/>
          </p:nvGrpSpPr>
          <p:grpSpPr>
            <a:xfrm>
              <a:off x="2786063" y="2838114"/>
              <a:ext cx="2145672" cy="1369205"/>
              <a:chOff x="2546982" y="1136582"/>
              <a:chExt cx="2406859" cy="1548806"/>
            </a:xfrm>
          </p:grpSpPr>
          <p:sp>
            <p:nvSpPr>
              <p:cNvPr id="32" name="Freeform: Shape 31">
                <a:extLst>
                  <a:ext uri="{FF2B5EF4-FFF2-40B4-BE49-F238E27FC236}">
                    <a16:creationId xmlns:a16="http://schemas.microsoft.com/office/drawing/2014/main" id="{CFE97DF9-D0CD-B67A-F3FC-22C4CBA420BC}"/>
                  </a:ext>
                </a:extLst>
              </p:cNvPr>
              <p:cNvSpPr/>
              <p:nvPr/>
            </p:nvSpPr>
            <p:spPr>
              <a:xfrm rot="2577139">
                <a:off x="3910737" y="1909107"/>
                <a:ext cx="1043104" cy="776281"/>
              </a:xfrm>
              <a:custGeom>
                <a:avLst/>
                <a:gdLst>
                  <a:gd name="connsiteX0" fmla="*/ 198879 w 1037043"/>
                  <a:gd name="connsiteY0" fmla="*/ 206576 h 791262"/>
                  <a:gd name="connsiteX1" fmla="*/ 185016 w 1037043"/>
                  <a:gd name="connsiteY1" fmla="*/ 611963 h 791262"/>
                  <a:gd name="connsiteX2" fmla="*/ 589722 w 1037043"/>
                  <a:gd name="connsiteY2" fmla="*/ 584685 h 791262"/>
                  <a:gd name="connsiteX3" fmla="*/ 603585 w 1037043"/>
                  <a:gd name="connsiteY3" fmla="*/ 179298 h 791262"/>
                  <a:gd name="connsiteX4" fmla="*/ 198879 w 1037043"/>
                  <a:gd name="connsiteY4" fmla="*/ 206576 h 791262"/>
                  <a:gd name="connsiteX5" fmla="*/ 125197 w 1037043"/>
                  <a:gd name="connsiteY5" fmla="*/ 135294 h 791262"/>
                  <a:gd name="connsiteX6" fmla="*/ 682496 w 1037043"/>
                  <a:gd name="connsiteY6" fmla="*/ 97731 h 791262"/>
                  <a:gd name="connsiteX7" fmla="*/ 783735 w 1037043"/>
                  <a:gd name="connsiteY7" fmla="*/ 294165 h 791262"/>
                  <a:gd name="connsiteX8" fmla="*/ 785183 w 1037043"/>
                  <a:gd name="connsiteY8" fmla="*/ 317554 h 791262"/>
                  <a:gd name="connsiteX9" fmla="*/ 1037043 w 1037043"/>
                  <a:gd name="connsiteY9" fmla="*/ 317554 h 791262"/>
                  <a:gd name="connsiteX10" fmla="*/ 1037043 w 1037043"/>
                  <a:gd name="connsiteY10" fmla="*/ 476762 h 791262"/>
                  <a:gd name="connsiteX11" fmla="*/ 768284 w 1037043"/>
                  <a:gd name="connsiteY11" fmla="*/ 476762 h 791262"/>
                  <a:gd name="connsiteX12" fmla="*/ 754437 w 1037043"/>
                  <a:gd name="connsiteY12" fmla="*/ 519554 h 791262"/>
                  <a:gd name="connsiteX13" fmla="*/ 663406 w 1037043"/>
                  <a:gd name="connsiteY13" fmla="*/ 655968 h 791262"/>
                  <a:gd name="connsiteX14" fmla="*/ 106107 w 1037043"/>
                  <a:gd name="connsiteY14" fmla="*/ 693531 h 791262"/>
                  <a:gd name="connsiteX15" fmla="*/ 125197 w 1037043"/>
                  <a:gd name="connsiteY15" fmla="*/ 135294 h 791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37043" h="791262">
                    <a:moveTo>
                      <a:pt x="198879" y="206576"/>
                    </a:moveTo>
                    <a:cubicBezTo>
                      <a:pt x="83294" y="326053"/>
                      <a:pt x="77088" y="507551"/>
                      <a:pt x="185016" y="611963"/>
                    </a:cubicBezTo>
                    <a:cubicBezTo>
                      <a:pt x="292945" y="716375"/>
                      <a:pt x="474137" y="704163"/>
                      <a:pt x="589722" y="584685"/>
                    </a:cubicBezTo>
                    <a:cubicBezTo>
                      <a:pt x="705307" y="465208"/>
                      <a:pt x="711514" y="283710"/>
                      <a:pt x="603585" y="179298"/>
                    </a:cubicBezTo>
                    <a:cubicBezTo>
                      <a:pt x="495657" y="74886"/>
                      <a:pt x="314464" y="87098"/>
                      <a:pt x="198879" y="206576"/>
                    </a:cubicBezTo>
                    <a:close/>
                    <a:moveTo>
                      <a:pt x="125197" y="135294"/>
                    </a:moveTo>
                    <a:cubicBezTo>
                      <a:pt x="284362" y="-29231"/>
                      <a:pt x="533873" y="-46049"/>
                      <a:pt x="682496" y="97731"/>
                    </a:cubicBezTo>
                    <a:cubicBezTo>
                      <a:pt x="738229" y="151649"/>
                      <a:pt x="771861" y="220494"/>
                      <a:pt x="783735" y="294165"/>
                    </a:cubicBezTo>
                    <a:lnTo>
                      <a:pt x="785183" y="317554"/>
                    </a:lnTo>
                    <a:lnTo>
                      <a:pt x="1037043" y="317554"/>
                    </a:lnTo>
                    <a:lnTo>
                      <a:pt x="1037043" y="476762"/>
                    </a:lnTo>
                    <a:lnTo>
                      <a:pt x="768284" y="476762"/>
                    </a:lnTo>
                    <a:lnTo>
                      <a:pt x="754437" y="519554"/>
                    </a:lnTo>
                    <a:cubicBezTo>
                      <a:pt x="733575" y="568368"/>
                      <a:pt x="703197" y="614837"/>
                      <a:pt x="663406" y="655968"/>
                    </a:cubicBezTo>
                    <a:cubicBezTo>
                      <a:pt x="504241" y="820494"/>
                      <a:pt x="254729" y="837311"/>
                      <a:pt x="106107" y="693531"/>
                    </a:cubicBezTo>
                    <a:cubicBezTo>
                      <a:pt x="-42515" y="549751"/>
                      <a:pt x="-33968" y="299820"/>
                      <a:pt x="125197" y="135294"/>
                    </a:cubicBez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813"/>
              </a:p>
            </p:txBody>
          </p:sp>
          <p:sp>
            <p:nvSpPr>
              <p:cNvPr id="40" name="Freeform: Shape 39">
                <a:extLst>
                  <a:ext uri="{FF2B5EF4-FFF2-40B4-BE49-F238E27FC236}">
                    <a16:creationId xmlns:a16="http://schemas.microsoft.com/office/drawing/2014/main" id="{7E8E7902-447B-70F6-0012-C1303B2CE5F1}"/>
                  </a:ext>
                </a:extLst>
              </p:cNvPr>
              <p:cNvSpPr/>
              <p:nvPr/>
            </p:nvSpPr>
            <p:spPr>
              <a:xfrm>
                <a:off x="2546982" y="1136582"/>
                <a:ext cx="1954696" cy="1212301"/>
              </a:xfrm>
              <a:custGeom>
                <a:avLst/>
                <a:gdLst>
                  <a:gd name="connsiteX0" fmla="*/ 1111743 w 1954696"/>
                  <a:gd name="connsiteY0" fmla="*/ 896480 h 1212301"/>
                  <a:gd name="connsiteX1" fmla="*/ 1348452 w 1954696"/>
                  <a:gd name="connsiteY1" fmla="*/ 896480 h 1212301"/>
                  <a:gd name="connsiteX2" fmla="*/ 1334849 w 1954696"/>
                  <a:gd name="connsiteY2" fmla="*/ 921542 h 1212301"/>
                  <a:gd name="connsiteX3" fmla="*/ 1325044 w 1954696"/>
                  <a:gd name="connsiteY3" fmla="*/ 953129 h 1212301"/>
                  <a:gd name="connsiteX4" fmla="*/ 1111743 w 1954696"/>
                  <a:gd name="connsiteY4" fmla="*/ 953129 h 1212301"/>
                  <a:gd name="connsiteX5" fmla="*/ 1111743 w 1954696"/>
                  <a:gd name="connsiteY5" fmla="*/ 752023 h 1212301"/>
                  <a:gd name="connsiteX6" fmla="*/ 1454337 w 1954696"/>
                  <a:gd name="connsiteY6" fmla="*/ 752023 h 1212301"/>
                  <a:gd name="connsiteX7" fmla="*/ 1442629 w 1954696"/>
                  <a:gd name="connsiteY7" fmla="*/ 761683 h 1212301"/>
                  <a:gd name="connsiteX8" fmla="*/ 1403859 w 1954696"/>
                  <a:gd name="connsiteY8" fmla="*/ 808673 h 1212301"/>
                  <a:gd name="connsiteX9" fmla="*/ 1111743 w 1954696"/>
                  <a:gd name="connsiteY9" fmla="*/ 808673 h 1212301"/>
                  <a:gd name="connsiteX10" fmla="*/ 625057 w 1954696"/>
                  <a:gd name="connsiteY10" fmla="*/ 682627 h 1212301"/>
                  <a:gd name="connsiteX11" fmla="*/ 895438 w 1954696"/>
                  <a:gd name="connsiteY11" fmla="*/ 686876 h 1212301"/>
                  <a:gd name="connsiteX12" fmla="*/ 768200 w 1954696"/>
                  <a:gd name="connsiteY12" fmla="*/ 900728 h 1212301"/>
                  <a:gd name="connsiteX13" fmla="*/ 1464829 w 1954696"/>
                  <a:gd name="connsiteY13" fmla="*/ 495684 h 1212301"/>
                  <a:gd name="connsiteX14" fmla="*/ 1553895 w 1954696"/>
                  <a:gd name="connsiteY14" fmla="*/ 495684 h 1212301"/>
                  <a:gd name="connsiteX15" fmla="*/ 1561848 w 1954696"/>
                  <a:gd name="connsiteY15" fmla="*/ 502765 h 1212301"/>
                  <a:gd name="connsiteX16" fmla="*/ 1561848 w 1954696"/>
                  <a:gd name="connsiteY16" fmla="*/ 658551 h 1212301"/>
                  <a:gd name="connsiteX17" fmla="*/ 1553895 w 1954696"/>
                  <a:gd name="connsiteY17" fmla="*/ 665633 h 1212301"/>
                  <a:gd name="connsiteX18" fmla="*/ 1464829 w 1954696"/>
                  <a:gd name="connsiteY18" fmla="*/ 665633 h 1212301"/>
                  <a:gd name="connsiteX19" fmla="*/ 1456876 w 1954696"/>
                  <a:gd name="connsiteY19" fmla="*/ 658551 h 1212301"/>
                  <a:gd name="connsiteX20" fmla="*/ 1456876 w 1954696"/>
                  <a:gd name="connsiteY20" fmla="*/ 502765 h 1212301"/>
                  <a:gd name="connsiteX21" fmla="*/ 1464829 w 1954696"/>
                  <a:gd name="connsiteY21" fmla="*/ 495684 h 1212301"/>
                  <a:gd name="connsiteX22" fmla="*/ 1121286 w 1954696"/>
                  <a:gd name="connsiteY22" fmla="*/ 400796 h 1212301"/>
                  <a:gd name="connsiteX23" fmla="*/ 1210353 w 1954696"/>
                  <a:gd name="connsiteY23" fmla="*/ 400796 h 1212301"/>
                  <a:gd name="connsiteX24" fmla="*/ 1218305 w 1954696"/>
                  <a:gd name="connsiteY24" fmla="*/ 407877 h 1212301"/>
                  <a:gd name="connsiteX25" fmla="*/ 1218305 w 1954696"/>
                  <a:gd name="connsiteY25" fmla="*/ 659968 h 1212301"/>
                  <a:gd name="connsiteX26" fmla="*/ 1210353 w 1954696"/>
                  <a:gd name="connsiteY26" fmla="*/ 667049 h 1212301"/>
                  <a:gd name="connsiteX27" fmla="*/ 1121286 w 1954696"/>
                  <a:gd name="connsiteY27" fmla="*/ 667049 h 1212301"/>
                  <a:gd name="connsiteX28" fmla="*/ 1113334 w 1954696"/>
                  <a:gd name="connsiteY28" fmla="*/ 659968 h 1212301"/>
                  <a:gd name="connsiteX29" fmla="*/ 1113334 w 1954696"/>
                  <a:gd name="connsiteY29" fmla="*/ 407877 h 1212301"/>
                  <a:gd name="connsiteX30" fmla="*/ 1121286 w 1954696"/>
                  <a:gd name="connsiteY30" fmla="*/ 400796 h 1212301"/>
                  <a:gd name="connsiteX31" fmla="*/ 558257 w 1954696"/>
                  <a:gd name="connsiteY31" fmla="*/ 393715 h 1212301"/>
                  <a:gd name="connsiteX32" fmla="*/ 570981 w 1954696"/>
                  <a:gd name="connsiteY32" fmla="*/ 668465 h 1212301"/>
                  <a:gd name="connsiteX33" fmla="*/ 725257 w 1954696"/>
                  <a:gd name="connsiteY33" fmla="*/ 906393 h 1212301"/>
                  <a:gd name="connsiteX34" fmla="*/ 570981 w 1954696"/>
                  <a:gd name="connsiteY34" fmla="*/ 943216 h 1212301"/>
                  <a:gd name="connsiteX35" fmla="*/ 262429 w 1954696"/>
                  <a:gd name="connsiteY35" fmla="*/ 668465 h 1212301"/>
                  <a:gd name="connsiteX36" fmla="*/ 558257 w 1954696"/>
                  <a:gd name="connsiteY36" fmla="*/ 393715 h 1212301"/>
                  <a:gd name="connsiteX37" fmla="*/ 633010 w 1954696"/>
                  <a:gd name="connsiteY37" fmla="*/ 378136 h 1212301"/>
                  <a:gd name="connsiteX38" fmla="*/ 636191 w 1954696"/>
                  <a:gd name="connsiteY38" fmla="*/ 624562 h 1212301"/>
                  <a:gd name="connsiteX39" fmla="*/ 911343 w 1954696"/>
                  <a:gd name="connsiteY39" fmla="*/ 631643 h 1212301"/>
                  <a:gd name="connsiteX40" fmla="*/ 741162 w 1954696"/>
                  <a:gd name="connsiteY40" fmla="*/ 407877 h 1212301"/>
                  <a:gd name="connsiteX41" fmla="*/ 680724 w 1954696"/>
                  <a:gd name="connsiteY41" fmla="*/ 386633 h 1212301"/>
                  <a:gd name="connsiteX42" fmla="*/ 633010 w 1954696"/>
                  <a:gd name="connsiteY42" fmla="*/ 378136 h 1212301"/>
                  <a:gd name="connsiteX43" fmla="*/ 1293057 w 1954696"/>
                  <a:gd name="connsiteY43" fmla="*/ 346979 h 1212301"/>
                  <a:gd name="connsiteX44" fmla="*/ 1382124 w 1954696"/>
                  <a:gd name="connsiteY44" fmla="*/ 346979 h 1212301"/>
                  <a:gd name="connsiteX45" fmla="*/ 1390076 w 1954696"/>
                  <a:gd name="connsiteY45" fmla="*/ 354060 h 1212301"/>
                  <a:gd name="connsiteX46" fmla="*/ 1390076 w 1954696"/>
                  <a:gd name="connsiteY46" fmla="*/ 659968 h 1212301"/>
                  <a:gd name="connsiteX47" fmla="*/ 1382124 w 1954696"/>
                  <a:gd name="connsiteY47" fmla="*/ 667049 h 1212301"/>
                  <a:gd name="connsiteX48" fmla="*/ 1293057 w 1954696"/>
                  <a:gd name="connsiteY48" fmla="*/ 667049 h 1212301"/>
                  <a:gd name="connsiteX49" fmla="*/ 1285105 w 1954696"/>
                  <a:gd name="connsiteY49" fmla="*/ 659968 h 1212301"/>
                  <a:gd name="connsiteX50" fmla="*/ 1285105 w 1954696"/>
                  <a:gd name="connsiteY50" fmla="*/ 354060 h 1212301"/>
                  <a:gd name="connsiteX51" fmla="*/ 1293057 w 1954696"/>
                  <a:gd name="connsiteY51" fmla="*/ 346979 h 1212301"/>
                  <a:gd name="connsiteX52" fmla="*/ 594838 w 1954696"/>
                  <a:gd name="connsiteY52" fmla="*/ 342730 h 1212301"/>
                  <a:gd name="connsiteX53" fmla="*/ 615514 w 1954696"/>
                  <a:gd name="connsiteY53" fmla="*/ 344146 h 1212301"/>
                  <a:gd name="connsiteX54" fmla="*/ 690267 w 1954696"/>
                  <a:gd name="connsiteY54" fmla="*/ 355476 h 1212301"/>
                  <a:gd name="connsiteX55" fmla="*/ 758657 w 1954696"/>
                  <a:gd name="connsiteY55" fmla="*/ 379552 h 1212301"/>
                  <a:gd name="connsiteX56" fmla="*/ 951105 w 1954696"/>
                  <a:gd name="connsiteY56" fmla="*/ 648638 h 1212301"/>
                  <a:gd name="connsiteX57" fmla="*/ 952695 w 1954696"/>
                  <a:gd name="connsiteY57" fmla="*/ 667049 h 1212301"/>
                  <a:gd name="connsiteX58" fmla="*/ 932019 w 1954696"/>
                  <a:gd name="connsiteY58" fmla="*/ 667049 h 1212301"/>
                  <a:gd name="connsiteX59" fmla="*/ 618695 w 1954696"/>
                  <a:gd name="connsiteY59" fmla="*/ 658551 h 1212301"/>
                  <a:gd name="connsiteX60" fmla="*/ 601200 w 1954696"/>
                  <a:gd name="connsiteY60" fmla="*/ 658551 h 1212301"/>
                  <a:gd name="connsiteX61" fmla="*/ 598019 w 1954696"/>
                  <a:gd name="connsiteY61" fmla="*/ 641557 h 1212301"/>
                  <a:gd name="connsiteX62" fmla="*/ 594838 w 1954696"/>
                  <a:gd name="connsiteY62" fmla="*/ 361141 h 1212301"/>
                  <a:gd name="connsiteX63" fmla="*/ 119286 w 1954696"/>
                  <a:gd name="connsiteY63" fmla="*/ 0 h 1212301"/>
                  <a:gd name="connsiteX64" fmla="*/ 1835410 w 1954696"/>
                  <a:gd name="connsiteY64" fmla="*/ 0 h 1212301"/>
                  <a:gd name="connsiteX65" fmla="*/ 1954696 w 1954696"/>
                  <a:gd name="connsiteY65" fmla="*/ 106218 h 1212301"/>
                  <a:gd name="connsiteX66" fmla="*/ 1954696 w 1954696"/>
                  <a:gd name="connsiteY66" fmla="*/ 641700 h 1212301"/>
                  <a:gd name="connsiteX67" fmla="*/ 1899603 w 1954696"/>
                  <a:gd name="connsiteY67" fmla="*/ 624599 h 1212301"/>
                  <a:gd name="connsiteX68" fmla="*/ 1838591 w 1954696"/>
                  <a:gd name="connsiteY68" fmla="*/ 618448 h 1212301"/>
                  <a:gd name="connsiteX69" fmla="*/ 1838591 w 1954696"/>
                  <a:gd name="connsiteY69" fmla="*/ 199690 h 1212301"/>
                  <a:gd name="connsiteX70" fmla="*/ 114514 w 1954696"/>
                  <a:gd name="connsiteY70" fmla="*/ 199690 h 1212301"/>
                  <a:gd name="connsiteX71" fmla="*/ 114514 w 1954696"/>
                  <a:gd name="connsiteY71" fmla="*/ 1111748 h 1212301"/>
                  <a:gd name="connsiteX72" fmla="*/ 1295887 w 1954696"/>
                  <a:gd name="connsiteY72" fmla="*/ 1111748 h 1212301"/>
                  <a:gd name="connsiteX73" fmla="*/ 1295327 w 1954696"/>
                  <a:gd name="connsiteY73" fmla="*/ 1117301 h 1212301"/>
                  <a:gd name="connsiteX74" fmla="*/ 1304904 w 1954696"/>
                  <a:gd name="connsiteY74" fmla="*/ 1212301 h 1212301"/>
                  <a:gd name="connsiteX75" fmla="*/ 119286 w 1954696"/>
                  <a:gd name="connsiteY75" fmla="*/ 1212301 h 1212301"/>
                  <a:gd name="connsiteX76" fmla="*/ 0 w 1954696"/>
                  <a:gd name="connsiteY76" fmla="*/ 1106083 h 1212301"/>
                  <a:gd name="connsiteX77" fmla="*/ 0 w 1954696"/>
                  <a:gd name="connsiteY77" fmla="*/ 106218 h 1212301"/>
                  <a:gd name="connsiteX78" fmla="*/ 119286 w 1954696"/>
                  <a:gd name="connsiteY78" fmla="*/ 0 h 1212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954696" h="1212301">
                    <a:moveTo>
                      <a:pt x="1111743" y="896480"/>
                    </a:moveTo>
                    <a:lnTo>
                      <a:pt x="1348452" y="896480"/>
                    </a:lnTo>
                    <a:lnTo>
                      <a:pt x="1334849" y="921542"/>
                    </a:lnTo>
                    <a:lnTo>
                      <a:pt x="1325044" y="953129"/>
                    </a:lnTo>
                    <a:lnTo>
                      <a:pt x="1111743" y="953129"/>
                    </a:lnTo>
                    <a:close/>
                    <a:moveTo>
                      <a:pt x="1111743" y="752023"/>
                    </a:moveTo>
                    <a:lnTo>
                      <a:pt x="1454337" y="752023"/>
                    </a:lnTo>
                    <a:lnTo>
                      <a:pt x="1442629" y="761683"/>
                    </a:lnTo>
                    <a:lnTo>
                      <a:pt x="1403859" y="808673"/>
                    </a:lnTo>
                    <a:lnTo>
                      <a:pt x="1111743" y="808673"/>
                    </a:lnTo>
                    <a:close/>
                    <a:moveTo>
                      <a:pt x="625057" y="682627"/>
                    </a:moveTo>
                    <a:lnTo>
                      <a:pt x="895438" y="686876"/>
                    </a:lnTo>
                    <a:cubicBezTo>
                      <a:pt x="895438" y="773267"/>
                      <a:pt x="847724" y="852576"/>
                      <a:pt x="768200" y="900728"/>
                    </a:cubicBezTo>
                    <a:close/>
                    <a:moveTo>
                      <a:pt x="1464829" y="495684"/>
                    </a:moveTo>
                    <a:lnTo>
                      <a:pt x="1553895" y="495684"/>
                    </a:lnTo>
                    <a:cubicBezTo>
                      <a:pt x="1558667" y="495684"/>
                      <a:pt x="1561848" y="498516"/>
                      <a:pt x="1561848" y="502765"/>
                    </a:cubicBezTo>
                    <a:lnTo>
                      <a:pt x="1561848" y="658551"/>
                    </a:lnTo>
                    <a:cubicBezTo>
                      <a:pt x="1561848" y="662800"/>
                      <a:pt x="1558667" y="665633"/>
                      <a:pt x="1553895" y="665633"/>
                    </a:cubicBezTo>
                    <a:lnTo>
                      <a:pt x="1464829" y="665633"/>
                    </a:lnTo>
                    <a:cubicBezTo>
                      <a:pt x="1460057" y="665633"/>
                      <a:pt x="1456876" y="662800"/>
                      <a:pt x="1456876" y="658551"/>
                    </a:cubicBezTo>
                    <a:lnTo>
                      <a:pt x="1456876" y="502765"/>
                    </a:lnTo>
                    <a:cubicBezTo>
                      <a:pt x="1456876" y="499933"/>
                      <a:pt x="1460057" y="495684"/>
                      <a:pt x="1464829" y="495684"/>
                    </a:cubicBezTo>
                    <a:close/>
                    <a:moveTo>
                      <a:pt x="1121286" y="400796"/>
                    </a:moveTo>
                    <a:lnTo>
                      <a:pt x="1210353" y="400796"/>
                    </a:lnTo>
                    <a:cubicBezTo>
                      <a:pt x="1215124" y="400796"/>
                      <a:pt x="1218305" y="403628"/>
                      <a:pt x="1218305" y="407877"/>
                    </a:cubicBezTo>
                    <a:lnTo>
                      <a:pt x="1218305" y="659968"/>
                    </a:lnTo>
                    <a:cubicBezTo>
                      <a:pt x="1218305" y="664216"/>
                      <a:pt x="1215124" y="667049"/>
                      <a:pt x="1210353" y="667049"/>
                    </a:cubicBezTo>
                    <a:lnTo>
                      <a:pt x="1121286" y="667049"/>
                    </a:lnTo>
                    <a:cubicBezTo>
                      <a:pt x="1116514" y="667049"/>
                      <a:pt x="1113334" y="664216"/>
                      <a:pt x="1113334" y="659968"/>
                    </a:cubicBezTo>
                    <a:lnTo>
                      <a:pt x="1113334" y="407877"/>
                    </a:lnTo>
                    <a:cubicBezTo>
                      <a:pt x="1111743" y="403628"/>
                      <a:pt x="1116514" y="400796"/>
                      <a:pt x="1121286" y="400796"/>
                    </a:cubicBezTo>
                    <a:close/>
                    <a:moveTo>
                      <a:pt x="558257" y="393715"/>
                    </a:moveTo>
                    <a:lnTo>
                      <a:pt x="570981" y="668465"/>
                    </a:lnTo>
                    <a:lnTo>
                      <a:pt x="725257" y="906393"/>
                    </a:lnTo>
                    <a:cubicBezTo>
                      <a:pt x="677543" y="930469"/>
                      <a:pt x="625057" y="943216"/>
                      <a:pt x="570981" y="943216"/>
                    </a:cubicBezTo>
                    <a:cubicBezTo>
                      <a:pt x="400800" y="943216"/>
                      <a:pt x="262429" y="820003"/>
                      <a:pt x="262429" y="668465"/>
                    </a:cubicBezTo>
                    <a:cubicBezTo>
                      <a:pt x="262429" y="521176"/>
                      <a:pt x="392848" y="399380"/>
                      <a:pt x="558257" y="393715"/>
                    </a:cubicBezTo>
                    <a:close/>
                    <a:moveTo>
                      <a:pt x="633010" y="378136"/>
                    </a:moveTo>
                    <a:lnTo>
                      <a:pt x="636191" y="624562"/>
                    </a:lnTo>
                    <a:lnTo>
                      <a:pt x="911343" y="631643"/>
                    </a:lnTo>
                    <a:cubicBezTo>
                      <a:pt x="900210" y="535339"/>
                      <a:pt x="833410" y="451780"/>
                      <a:pt x="741162" y="407877"/>
                    </a:cubicBezTo>
                    <a:cubicBezTo>
                      <a:pt x="722076" y="399380"/>
                      <a:pt x="701400" y="392298"/>
                      <a:pt x="680724" y="386633"/>
                    </a:cubicBezTo>
                    <a:cubicBezTo>
                      <a:pt x="663229" y="383801"/>
                      <a:pt x="648914" y="380968"/>
                      <a:pt x="633010" y="378136"/>
                    </a:cubicBezTo>
                    <a:close/>
                    <a:moveTo>
                      <a:pt x="1293057" y="346979"/>
                    </a:moveTo>
                    <a:lnTo>
                      <a:pt x="1382124" y="346979"/>
                    </a:lnTo>
                    <a:cubicBezTo>
                      <a:pt x="1386895" y="346979"/>
                      <a:pt x="1390076" y="349811"/>
                      <a:pt x="1390076" y="354060"/>
                    </a:cubicBezTo>
                    <a:lnTo>
                      <a:pt x="1390076" y="659968"/>
                    </a:lnTo>
                    <a:cubicBezTo>
                      <a:pt x="1390076" y="664216"/>
                      <a:pt x="1386895" y="667049"/>
                      <a:pt x="1382124" y="667049"/>
                    </a:cubicBezTo>
                    <a:lnTo>
                      <a:pt x="1293057" y="667049"/>
                    </a:lnTo>
                    <a:cubicBezTo>
                      <a:pt x="1288286" y="667049"/>
                      <a:pt x="1285105" y="664216"/>
                      <a:pt x="1285105" y="659968"/>
                    </a:cubicBezTo>
                    <a:lnTo>
                      <a:pt x="1285105" y="354060"/>
                    </a:lnTo>
                    <a:cubicBezTo>
                      <a:pt x="1285105" y="349811"/>
                      <a:pt x="1288286" y="346979"/>
                      <a:pt x="1293057" y="346979"/>
                    </a:cubicBezTo>
                    <a:close/>
                    <a:moveTo>
                      <a:pt x="594838" y="342730"/>
                    </a:moveTo>
                    <a:lnTo>
                      <a:pt x="615514" y="344146"/>
                    </a:lnTo>
                    <a:cubicBezTo>
                      <a:pt x="640962" y="345562"/>
                      <a:pt x="666410" y="349811"/>
                      <a:pt x="690267" y="355476"/>
                    </a:cubicBezTo>
                    <a:cubicBezTo>
                      <a:pt x="714124" y="361141"/>
                      <a:pt x="736391" y="369639"/>
                      <a:pt x="758657" y="379552"/>
                    </a:cubicBezTo>
                    <a:cubicBezTo>
                      <a:pt x="868400" y="430537"/>
                      <a:pt x="944743" y="532506"/>
                      <a:pt x="951105" y="648638"/>
                    </a:cubicBezTo>
                    <a:lnTo>
                      <a:pt x="952695" y="667049"/>
                    </a:lnTo>
                    <a:lnTo>
                      <a:pt x="932019" y="667049"/>
                    </a:lnTo>
                    <a:lnTo>
                      <a:pt x="618695" y="658551"/>
                    </a:lnTo>
                    <a:lnTo>
                      <a:pt x="601200" y="658551"/>
                    </a:lnTo>
                    <a:lnTo>
                      <a:pt x="598019" y="641557"/>
                    </a:lnTo>
                    <a:lnTo>
                      <a:pt x="594838" y="361141"/>
                    </a:lnTo>
                    <a:close/>
                    <a:moveTo>
                      <a:pt x="119286" y="0"/>
                    </a:moveTo>
                    <a:lnTo>
                      <a:pt x="1835410" y="0"/>
                    </a:lnTo>
                    <a:cubicBezTo>
                      <a:pt x="1900619" y="0"/>
                      <a:pt x="1954696" y="48152"/>
                      <a:pt x="1954696" y="106218"/>
                    </a:cubicBezTo>
                    <a:lnTo>
                      <a:pt x="1954696" y="641700"/>
                    </a:lnTo>
                    <a:lnTo>
                      <a:pt x="1899603" y="624599"/>
                    </a:lnTo>
                    <a:lnTo>
                      <a:pt x="1838591" y="618448"/>
                    </a:lnTo>
                    <a:lnTo>
                      <a:pt x="1838591" y="199690"/>
                    </a:lnTo>
                    <a:lnTo>
                      <a:pt x="114514" y="199690"/>
                    </a:lnTo>
                    <a:lnTo>
                      <a:pt x="114514" y="1111748"/>
                    </a:lnTo>
                    <a:lnTo>
                      <a:pt x="1295887" y="1111748"/>
                    </a:lnTo>
                    <a:lnTo>
                      <a:pt x="1295327" y="1117301"/>
                    </a:lnTo>
                    <a:lnTo>
                      <a:pt x="1304904" y="1212301"/>
                    </a:lnTo>
                    <a:lnTo>
                      <a:pt x="119286" y="1212301"/>
                    </a:lnTo>
                    <a:cubicBezTo>
                      <a:pt x="54076" y="1212301"/>
                      <a:pt x="0" y="1164149"/>
                      <a:pt x="0" y="1106083"/>
                    </a:cubicBezTo>
                    <a:lnTo>
                      <a:pt x="0" y="106218"/>
                    </a:lnTo>
                    <a:cubicBezTo>
                      <a:pt x="0" y="48152"/>
                      <a:pt x="54076" y="0"/>
                      <a:pt x="119286" y="0"/>
                    </a:cubicBezTo>
                    <a:close/>
                  </a:path>
                </a:pathLst>
              </a:custGeom>
              <a:solidFill>
                <a:srgbClr val="FFC000"/>
              </a:solidFill>
              <a:ln w="15875" cap="flat">
                <a:noFill/>
                <a:prstDash val="solid"/>
                <a:miter/>
              </a:ln>
            </p:spPr>
            <p:txBody>
              <a:bodyPr rtlCol="0" anchor="ctr"/>
              <a:lstStyle/>
              <a:p>
                <a:endParaRPr lang="en-US" sz="2813"/>
              </a:p>
            </p:txBody>
          </p:sp>
        </p:grpSp>
      </p:grpSp>
      <p:grpSp>
        <p:nvGrpSpPr>
          <p:cNvPr id="45" name="Group 44">
            <a:extLst>
              <a:ext uri="{FF2B5EF4-FFF2-40B4-BE49-F238E27FC236}">
                <a16:creationId xmlns:a16="http://schemas.microsoft.com/office/drawing/2014/main" id="{94348FF9-1F07-BEF1-5ED3-EF21F89B1EC7}"/>
              </a:ext>
            </a:extLst>
          </p:cNvPr>
          <p:cNvGrpSpPr/>
          <p:nvPr/>
        </p:nvGrpSpPr>
        <p:grpSpPr>
          <a:xfrm>
            <a:off x="6883564" y="627008"/>
            <a:ext cx="2682090" cy="1711506"/>
            <a:chOff x="5506851" y="501606"/>
            <a:chExt cx="2145672" cy="1369205"/>
          </a:xfrm>
        </p:grpSpPr>
        <p:sp>
          <p:nvSpPr>
            <p:cNvPr id="43" name="Freeform: Shape 42">
              <a:extLst>
                <a:ext uri="{FF2B5EF4-FFF2-40B4-BE49-F238E27FC236}">
                  <a16:creationId xmlns:a16="http://schemas.microsoft.com/office/drawing/2014/main" id="{46B5EF49-BC5F-1AF2-E742-711603B67F2C}"/>
                </a:ext>
              </a:extLst>
            </p:cNvPr>
            <p:cNvSpPr/>
            <p:nvPr/>
          </p:nvSpPr>
          <p:spPr>
            <a:xfrm rot="2577139">
              <a:off x="6722614" y="1184548"/>
              <a:ext cx="929909" cy="686263"/>
            </a:xfrm>
            <a:custGeom>
              <a:avLst/>
              <a:gdLst>
                <a:gd name="connsiteX0" fmla="*/ 198879 w 1037043"/>
                <a:gd name="connsiteY0" fmla="*/ 206576 h 791262"/>
                <a:gd name="connsiteX1" fmla="*/ 185016 w 1037043"/>
                <a:gd name="connsiteY1" fmla="*/ 611963 h 791262"/>
                <a:gd name="connsiteX2" fmla="*/ 589722 w 1037043"/>
                <a:gd name="connsiteY2" fmla="*/ 584685 h 791262"/>
                <a:gd name="connsiteX3" fmla="*/ 603585 w 1037043"/>
                <a:gd name="connsiteY3" fmla="*/ 179298 h 791262"/>
                <a:gd name="connsiteX4" fmla="*/ 198879 w 1037043"/>
                <a:gd name="connsiteY4" fmla="*/ 206576 h 791262"/>
                <a:gd name="connsiteX5" fmla="*/ 125197 w 1037043"/>
                <a:gd name="connsiteY5" fmla="*/ 135294 h 791262"/>
                <a:gd name="connsiteX6" fmla="*/ 682496 w 1037043"/>
                <a:gd name="connsiteY6" fmla="*/ 97731 h 791262"/>
                <a:gd name="connsiteX7" fmla="*/ 783735 w 1037043"/>
                <a:gd name="connsiteY7" fmla="*/ 294165 h 791262"/>
                <a:gd name="connsiteX8" fmla="*/ 785183 w 1037043"/>
                <a:gd name="connsiteY8" fmla="*/ 317554 h 791262"/>
                <a:gd name="connsiteX9" fmla="*/ 1037043 w 1037043"/>
                <a:gd name="connsiteY9" fmla="*/ 317554 h 791262"/>
                <a:gd name="connsiteX10" fmla="*/ 1037043 w 1037043"/>
                <a:gd name="connsiteY10" fmla="*/ 476762 h 791262"/>
                <a:gd name="connsiteX11" fmla="*/ 768284 w 1037043"/>
                <a:gd name="connsiteY11" fmla="*/ 476762 h 791262"/>
                <a:gd name="connsiteX12" fmla="*/ 754437 w 1037043"/>
                <a:gd name="connsiteY12" fmla="*/ 519554 h 791262"/>
                <a:gd name="connsiteX13" fmla="*/ 663406 w 1037043"/>
                <a:gd name="connsiteY13" fmla="*/ 655968 h 791262"/>
                <a:gd name="connsiteX14" fmla="*/ 106107 w 1037043"/>
                <a:gd name="connsiteY14" fmla="*/ 693531 h 791262"/>
                <a:gd name="connsiteX15" fmla="*/ 125197 w 1037043"/>
                <a:gd name="connsiteY15" fmla="*/ 135294 h 791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37043" h="791262">
                  <a:moveTo>
                    <a:pt x="198879" y="206576"/>
                  </a:moveTo>
                  <a:cubicBezTo>
                    <a:pt x="83294" y="326053"/>
                    <a:pt x="77088" y="507551"/>
                    <a:pt x="185016" y="611963"/>
                  </a:cubicBezTo>
                  <a:cubicBezTo>
                    <a:pt x="292945" y="716375"/>
                    <a:pt x="474137" y="704163"/>
                    <a:pt x="589722" y="584685"/>
                  </a:cubicBezTo>
                  <a:cubicBezTo>
                    <a:pt x="705307" y="465208"/>
                    <a:pt x="711514" y="283710"/>
                    <a:pt x="603585" y="179298"/>
                  </a:cubicBezTo>
                  <a:cubicBezTo>
                    <a:pt x="495657" y="74886"/>
                    <a:pt x="314464" y="87098"/>
                    <a:pt x="198879" y="206576"/>
                  </a:cubicBezTo>
                  <a:close/>
                  <a:moveTo>
                    <a:pt x="125197" y="135294"/>
                  </a:moveTo>
                  <a:cubicBezTo>
                    <a:pt x="284362" y="-29231"/>
                    <a:pt x="533873" y="-46049"/>
                    <a:pt x="682496" y="97731"/>
                  </a:cubicBezTo>
                  <a:cubicBezTo>
                    <a:pt x="738229" y="151649"/>
                    <a:pt x="771861" y="220494"/>
                    <a:pt x="783735" y="294165"/>
                  </a:cubicBezTo>
                  <a:lnTo>
                    <a:pt x="785183" y="317554"/>
                  </a:lnTo>
                  <a:lnTo>
                    <a:pt x="1037043" y="317554"/>
                  </a:lnTo>
                  <a:lnTo>
                    <a:pt x="1037043" y="476762"/>
                  </a:lnTo>
                  <a:lnTo>
                    <a:pt x="768284" y="476762"/>
                  </a:lnTo>
                  <a:lnTo>
                    <a:pt x="754437" y="519554"/>
                  </a:lnTo>
                  <a:cubicBezTo>
                    <a:pt x="733575" y="568368"/>
                    <a:pt x="703197" y="614837"/>
                    <a:pt x="663406" y="655968"/>
                  </a:cubicBezTo>
                  <a:cubicBezTo>
                    <a:pt x="504241" y="820494"/>
                    <a:pt x="254729" y="837311"/>
                    <a:pt x="106107" y="693531"/>
                  </a:cubicBezTo>
                  <a:cubicBezTo>
                    <a:pt x="-42515" y="549751"/>
                    <a:pt x="-33968" y="299820"/>
                    <a:pt x="125197" y="135294"/>
                  </a:cubicBez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813"/>
            </a:p>
          </p:txBody>
        </p:sp>
        <p:sp>
          <p:nvSpPr>
            <p:cNvPr id="44" name="Freeform: Shape 43">
              <a:extLst>
                <a:ext uri="{FF2B5EF4-FFF2-40B4-BE49-F238E27FC236}">
                  <a16:creationId xmlns:a16="http://schemas.microsoft.com/office/drawing/2014/main" id="{8A520F2B-1526-7AFC-33B2-728F537C2E77}"/>
                </a:ext>
              </a:extLst>
            </p:cNvPr>
            <p:cNvSpPr/>
            <p:nvPr/>
          </p:nvSpPr>
          <p:spPr>
            <a:xfrm>
              <a:off x="5506851" y="501606"/>
              <a:ext cx="1742577" cy="1071721"/>
            </a:xfrm>
            <a:custGeom>
              <a:avLst/>
              <a:gdLst>
                <a:gd name="connsiteX0" fmla="*/ 1111743 w 1954696"/>
                <a:gd name="connsiteY0" fmla="*/ 896480 h 1212301"/>
                <a:gd name="connsiteX1" fmla="*/ 1348452 w 1954696"/>
                <a:gd name="connsiteY1" fmla="*/ 896480 h 1212301"/>
                <a:gd name="connsiteX2" fmla="*/ 1334849 w 1954696"/>
                <a:gd name="connsiteY2" fmla="*/ 921542 h 1212301"/>
                <a:gd name="connsiteX3" fmla="*/ 1325044 w 1954696"/>
                <a:gd name="connsiteY3" fmla="*/ 953129 h 1212301"/>
                <a:gd name="connsiteX4" fmla="*/ 1111743 w 1954696"/>
                <a:gd name="connsiteY4" fmla="*/ 953129 h 1212301"/>
                <a:gd name="connsiteX5" fmla="*/ 1111743 w 1954696"/>
                <a:gd name="connsiteY5" fmla="*/ 752023 h 1212301"/>
                <a:gd name="connsiteX6" fmla="*/ 1454337 w 1954696"/>
                <a:gd name="connsiteY6" fmla="*/ 752023 h 1212301"/>
                <a:gd name="connsiteX7" fmla="*/ 1442629 w 1954696"/>
                <a:gd name="connsiteY7" fmla="*/ 761683 h 1212301"/>
                <a:gd name="connsiteX8" fmla="*/ 1403859 w 1954696"/>
                <a:gd name="connsiteY8" fmla="*/ 808673 h 1212301"/>
                <a:gd name="connsiteX9" fmla="*/ 1111743 w 1954696"/>
                <a:gd name="connsiteY9" fmla="*/ 808673 h 1212301"/>
                <a:gd name="connsiteX10" fmla="*/ 625057 w 1954696"/>
                <a:gd name="connsiteY10" fmla="*/ 682627 h 1212301"/>
                <a:gd name="connsiteX11" fmla="*/ 895438 w 1954696"/>
                <a:gd name="connsiteY11" fmla="*/ 686876 h 1212301"/>
                <a:gd name="connsiteX12" fmla="*/ 768200 w 1954696"/>
                <a:gd name="connsiteY12" fmla="*/ 900728 h 1212301"/>
                <a:gd name="connsiteX13" fmla="*/ 1464829 w 1954696"/>
                <a:gd name="connsiteY13" fmla="*/ 495684 h 1212301"/>
                <a:gd name="connsiteX14" fmla="*/ 1553895 w 1954696"/>
                <a:gd name="connsiteY14" fmla="*/ 495684 h 1212301"/>
                <a:gd name="connsiteX15" fmla="*/ 1561848 w 1954696"/>
                <a:gd name="connsiteY15" fmla="*/ 502765 h 1212301"/>
                <a:gd name="connsiteX16" fmla="*/ 1561848 w 1954696"/>
                <a:gd name="connsiteY16" fmla="*/ 658551 h 1212301"/>
                <a:gd name="connsiteX17" fmla="*/ 1553895 w 1954696"/>
                <a:gd name="connsiteY17" fmla="*/ 665633 h 1212301"/>
                <a:gd name="connsiteX18" fmla="*/ 1464829 w 1954696"/>
                <a:gd name="connsiteY18" fmla="*/ 665633 h 1212301"/>
                <a:gd name="connsiteX19" fmla="*/ 1456876 w 1954696"/>
                <a:gd name="connsiteY19" fmla="*/ 658551 h 1212301"/>
                <a:gd name="connsiteX20" fmla="*/ 1456876 w 1954696"/>
                <a:gd name="connsiteY20" fmla="*/ 502765 h 1212301"/>
                <a:gd name="connsiteX21" fmla="*/ 1464829 w 1954696"/>
                <a:gd name="connsiteY21" fmla="*/ 495684 h 1212301"/>
                <a:gd name="connsiteX22" fmla="*/ 1121286 w 1954696"/>
                <a:gd name="connsiteY22" fmla="*/ 400796 h 1212301"/>
                <a:gd name="connsiteX23" fmla="*/ 1210353 w 1954696"/>
                <a:gd name="connsiteY23" fmla="*/ 400796 h 1212301"/>
                <a:gd name="connsiteX24" fmla="*/ 1218305 w 1954696"/>
                <a:gd name="connsiteY24" fmla="*/ 407877 h 1212301"/>
                <a:gd name="connsiteX25" fmla="*/ 1218305 w 1954696"/>
                <a:gd name="connsiteY25" fmla="*/ 659968 h 1212301"/>
                <a:gd name="connsiteX26" fmla="*/ 1210353 w 1954696"/>
                <a:gd name="connsiteY26" fmla="*/ 667049 h 1212301"/>
                <a:gd name="connsiteX27" fmla="*/ 1121286 w 1954696"/>
                <a:gd name="connsiteY27" fmla="*/ 667049 h 1212301"/>
                <a:gd name="connsiteX28" fmla="*/ 1113334 w 1954696"/>
                <a:gd name="connsiteY28" fmla="*/ 659968 h 1212301"/>
                <a:gd name="connsiteX29" fmla="*/ 1113334 w 1954696"/>
                <a:gd name="connsiteY29" fmla="*/ 407877 h 1212301"/>
                <a:gd name="connsiteX30" fmla="*/ 1121286 w 1954696"/>
                <a:gd name="connsiteY30" fmla="*/ 400796 h 1212301"/>
                <a:gd name="connsiteX31" fmla="*/ 558257 w 1954696"/>
                <a:gd name="connsiteY31" fmla="*/ 393715 h 1212301"/>
                <a:gd name="connsiteX32" fmla="*/ 570981 w 1954696"/>
                <a:gd name="connsiteY32" fmla="*/ 668465 h 1212301"/>
                <a:gd name="connsiteX33" fmla="*/ 725257 w 1954696"/>
                <a:gd name="connsiteY33" fmla="*/ 906393 h 1212301"/>
                <a:gd name="connsiteX34" fmla="*/ 570981 w 1954696"/>
                <a:gd name="connsiteY34" fmla="*/ 943216 h 1212301"/>
                <a:gd name="connsiteX35" fmla="*/ 262429 w 1954696"/>
                <a:gd name="connsiteY35" fmla="*/ 668465 h 1212301"/>
                <a:gd name="connsiteX36" fmla="*/ 558257 w 1954696"/>
                <a:gd name="connsiteY36" fmla="*/ 393715 h 1212301"/>
                <a:gd name="connsiteX37" fmla="*/ 633010 w 1954696"/>
                <a:gd name="connsiteY37" fmla="*/ 378136 h 1212301"/>
                <a:gd name="connsiteX38" fmla="*/ 636191 w 1954696"/>
                <a:gd name="connsiteY38" fmla="*/ 624562 h 1212301"/>
                <a:gd name="connsiteX39" fmla="*/ 911343 w 1954696"/>
                <a:gd name="connsiteY39" fmla="*/ 631643 h 1212301"/>
                <a:gd name="connsiteX40" fmla="*/ 741162 w 1954696"/>
                <a:gd name="connsiteY40" fmla="*/ 407877 h 1212301"/>
                <a:gd name="connsiteX41" fmla="*/ 680724 w 1954696"/>
                <a:gd name="connsiteY41" fmla="*/ 386633 h 1212301"/>
                <a:gd name="connsiteX42" fmla="*/ 633010 w 1954696"/>
                <a:gd name="connsiteY42" fmla="*/ 378136 h 1212301"/>
                <a:gd name="connsiteX43" fmla="*/ 1293057 w 1954696"/>
                <a:gd name="connsiteY43" fmla="*/ 346979 h 1212301"/>
                <a:gd name="connsiteX44" fmla="*/ 1382124 w 1954696"/>
                <a:gd name="connsiteY44" fmla="*/ 346979 h 1212301"/>
                <a:gd name="connsiteX45" fmla="*/ 1390076 w 1954696"/>
                <a:gd name="connsiteY45" fmla="*/ 354060 h 1212301"/>
                <a:gd name="connsiteX46" fmla="*/ 1390076 w 1954696"/>
                <a:gd name="connsiteY46" fmla="*/ 659968 h 1212301"/>
                <a:gd name="connsiteX47" fmla="*/ 1382124 w 1954696"/>
                <a:gd name="connsiteY47" fmla="*/ 667049 h 1212301"/>
                <a:gd name="connsiteX48" fmla="*/ 1293057 w 1954696"/>
                <a:gd name="connsiteY48" fmla="*/ 667049 h 1212301"/>
                <a:gd name="connsiteX49" fmla="*/ 1285105 w 1954696"/>
                <a:gd name="connsiteY49" fmla="*/ 659968 h 1212301"/>
                <a:gd name="connsiteX50" fmla="*/ 1285105 w 1954696"/>
                <a:gd name="connsiteY50" fmla="*/ 354060 h 1212301"/>
                <a:gd name="connsiteX51" fmla="*/ 1293057 w 1954696"/>
                <a:gd name="connsiteY51" fmla="*/ 346979 h 1212301"/>
                <a:gd name="connsiteX52" fmla="*/ 594838 w 1954696"/>
                <a:gd name="connsiteY52" fmla="*/ 342730 h 1212301"/>
                <a:gd name="connsiteX53" fmla="*/ 615514 w 1954696"/>
                <a:gd name="connsiteY53" fmla="*/ 344146 h 1212301"/>
                <a:gd name="connsiteX54" fmla="*/ 690267 w 1954696"/>
                <a:gd name="connsiteY54" fmla="*/ 355476 h 1212301"/>
                <a:gd name="connsiteX55" fmla="*/ 758657 w 1954696"/>
                <a:gd name="connsiteY55" fmla="*/ 379552 h 1212301"/>
                <a:gd name="connsiteX56" fmla="*/ 951105 w 1954696"/>
                <a:gd name="connsiteY56" fmla="*/ 648638 h 1212301"/>
                <a:gd name="connsiteX57" fmla="*/ 952695 w 1954696"/>
                <a:gd name="connsiteY57" fmla="*/ 667049 h 1212301"/>
                <a:gd name="connsiteX58" fmla="*/ 932019 w 1954696"/>
                <a:gd name="connsiteY58" fmla="*/ 667049 h 1212301"/>
                <a:gd name="connsiteX59" fmla="*/ 618695 w 1954696"/>
                <a:gd name="connsiteY59" fmla="*/ 658551 h 1212301"/>
                <a:gd name="connsiteX60" fmla="*/ 601200 w 1954696"/>
                <a:gd name="connsiteY60" fmla="*/ 658551 h 1212301"/>
                <a:gd name="connsiteX61" fmla="*/ 598019 w 1954696"/>
                <a:gd name="connsiteY61" fmla="*/ 641557 h 1212301"/>
                <a:gd name="connsiteX62" fmla="*/ 594838 w 1954696"/>
                <a:gd name="connsiteY62" fmla="*/ 361141 h 1212301"/>
                <a:gd name="connsiteX63" fmla="*/ 119286 w 1954696"/>
                <a:gd name="connsiteY63" fmla="*/ 0 h 1212301"/>
                <a:gd name="connsiteX64" fmla="*/ 1835410 w 1954696"/>
                <a:gd name="connsiteY64" fmla="*/ 0 h 1212301"/>
                <a:gd name="connsiteX65" fmla="*/ 1954696 w 1954696"/>
                <a:gd name="connsiteY65" fmla="*/ 106218 h 1212301"/>
                <a:gd name="connsiteX66" fmla="*/ 1954696 w 1954696"/>
                <a:gd name="connsiteY66" fmla="*/ 641700 h 1212301"/>
                <a:gd name="connsiteX67" fmla="*/ 1899603 w 1954696"/>
                <a:gd name="connsiteY67" fmla="*/ 624599 h 1212301"/>
                <a:gd name="connsiteX68" fmla="*/ 1838591 w 1954696"/>
                <a:gd name="connsiteY68" fmla="*/ 618448 h 1212301"/>
                <a:gd name="connsiteX69" fmla="*/ 1838591 w 1954696"/>
                <a:gd name="connsiteY69" fmla="*/ 199690 h 1212301"/>
                <a:gd name="connsiteX70" fmla="*/ 114514 w 1954696"/>
                <a:gd name="connsiteY70" fmla="*/ 199690 h 1212301"/>
                <a:gd name="connsiteX71" fmla="*/ 114514 w 1954696"/>
                <a:gd name="connsiteY71" fmla="*/ 1111748 h 1212301"/>
                <a:gd name="connsiteX72" fmla="*/ 1295887 w 1954696"/>
                <a:gd name="connsiteY72" fmla="*/ 1111748 h 1212301"/>
                <a:gd name="connsiteX73" fmla="*/ 1295327 w 1954696"/>
                <a:gd name="connsiteY73" fmla="*/ 1117301 h 1212301"/>
                <a:gd name="connsiteX74" fmla="*/ 1304904 w 1954696"/>
                <a:gd name="connsiteY74" fmla="*/ 1212301 h 1212301"/>
                <a:gd name="connsiteX75" fmla="*/ 119286 w 1954696"/>
                <a:gd name="connsiteY75" fmla="*/ 1212301 h 1212301"/>
                <a:gd name="connsiteX76" fmla="*/ 0 w 1954696"/>
                <a:gd name="connsiteY76" fmla="*/ 1106083 h 1212301"/>
                <a:gd name="connsiteX77" fmla="*/ 0 w 1954696"/>
                <a:gd name="connsiteY77" fmla="*/ 106218 h 1212301"/>
                <a:gd name="connsiteX78" fmla="*/ 119286 w 1954696"/>
                <a:gd name="connsiteY78" fmla="*/ 0 h 1212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954696" h="1212301">
                  <a:moveTo>
                    <a:pt x="1111743" y="896480"/>
                  </a:moveTo>
                  <a:lnTo>
                    <a:pt x="1348452" y="896480"/>
                  </a:lnTo>
                  <a:lnTo>
                    <a:pt x="1334849" y="921542"/>
                  </a:lnTo>
                  <a:lnTo>
                    <a:pt x="1325044" y="953129"/>
                  </a:lnTo>
                  <a:lnTo>
                    <a:pt x="1111743" y="953129"/>
                  </a:lnTo>
                  <a:close/>
                  <a:moveTo>
                    <a:pt x="1111743" y="752023"/>
                  </a:moveTo>
                  <a:lnTo>
                    <a:pt x="1454337" y="752023"/>
                  </a:lnTo>
                  <a:lnTo>
                    <a:pt x="1442629" y="761683"/>
                  </a:lnTo>
                  <a:lnTo>
                    <a:pt x="1403859" y="808673"/>
                  </a:lnTo>
                  <a:lnTo>
                    <a:pt x="1111743" y="808673"/>
                  </a:lnTo>
                  <a:close/>
                  <a:moveTo>
                    <a:pt x="625057" y="682627"/>
                  </a:moveTo>
                  <a:lnTo>
                    <a:pt x="895438" y="686876"/>
                  </a:lnTo>
                  <a:cubicBezTo>
                    <a:pt x="895438" y="773267"/>
                    <a:pt x="847724" y="852576"/>
                    <a:pt x="768200" y="900728"/>
                  </a:cubicBezTo>
                  <a:close/>
                  <a:moveTo>
                    <a:pt x="1464829" y="495684"/>
                  </a:moveTo>
                  <a:lnTo>
                    <a:pt x="1553895" y="495684"/>
                  </a:lnTo>
                  <a:cubicBezTo>
                    <a:pt x="1558667" y="495684"/>
                    <a:pt x="1561848" y="498516"/>
                    <a:pt x="1561848" y="502765"/>
                  </a:cubicBezTo>
                  <a:lnTo>
                    <a:pt x="1561848" y="658551"/>
                  </a:lnTo>
                  <a:cubicBezTo>
                    <a:pt x="1561848" y="662800"/>
                    <a:pt x="1558667" y="665633"/>
                    <a:pt x="1553895" y="665633"/>
                  </a:cubicBezTo>
                  <a:lnTo>
                    <a:pt x="1464829" y="665633"/>
                  </a:lnTo>
                  <a:cubicBezTo>
                    <a:pt x="1460057" y="665633"/>
                    <a:pt x="1456876" y="662800"/>
                    <a:pt x="1456876" y="658551"/>
                  </a:cubicBezTo>
                  <a:lnTo>
                    <a:pt x="1456876" y="502765"/>
                  </a:lnTo>
                  <a:cubicBezTo>
                    <a:pt x="1456876" y="499933"/>
                    <a:pt x="1460057" y="495684"/>
                    <a:pt x="1464829" y="495684"/>
                  </a:cubicBezTo>
                  <a:close/>
                  <a:moveTo>
                    <a:pt x="1121286" y="400796"/>
                  </a:moveTo>
                  <a:lnTo>
                    <a:pt x="1210353" y="400796"/>
                  </a:lnTo>
                  <a:cubicBezTo>
                    <a:pt x="1215124" y="400796"/>
                    <a:pt x="1218305" y="403628"/>
                    <a:pt x="1218305" y="407877"/>
                  </a:cubicBezTo>
                  <a:lnTo>
                    <a:pt x="1218305" y="659968"/>
                  </a:lnTo>
                  <a:cubicBezTo>
                    <a:pt x="1218305" y="664216"/>
                    <a:pt x="1215124" y="667049"/>
                    <a:pt x="1210353" y="667049"/>
                  </a:cubicBezTo>
                  <a:lnTo>
                    <a:pt x="1121286" y="667049"/>
                  </a:lnTo>
                  <a:cubicBezTo>
                    <a:pt x="1116514" y="667049"/>
                    <a:pt x="1113334" y="664216"/>
                    <a:pt x="1113334" y="659968"/>
                  </a:cubicBezTo>
                  <a:lnTo>
                    <a:pt x="1113334" y="407877"/>
                  </a:lnTo>
                  <a:cubicBezTo>
                    <a:pt x="1111743" y="403628"/>
                    <a:pt x="1116514" y="400796"/>
                    <a:pt x="1121286" y="400796"/>
                  </a:cubicBezTo>
                  <a:close/>
                  <a:moveTo>
                    <a:pt x="558257" y="393715"/>
                  </a:moveTo>
                  <a:lnTo>
                    <a:pt x="570981" y="668465"/>
                  </a:lnTo>
                  <a:lnTo>
                    <a:pt x="725257" y="906393"/>
                  </a:lnTo>
                  <a:cubicBezTo>
                    <a:pt x="677543" y="930469"/>
                    <a:pt x="625057" y="943216"/>
                    <a:pt x="570981" y="943216"/>
                  </a:cubicBezTo>
                  <a:cubicBezTo>
                    <a:pt x="400800" y="943216"/>
                    <a:pt x="262429" y="820003"/>
                    <a:pt x="262429" y="668465"/>
                  </a:cubicBezTo>
                  <a:cubicBezTo>
                    <a:pt x="262429" y="521176"/>
                    <a:pt x="392848" y="399380"/>
                    <a:pt x="558257" y="393715"/>
                  </a:cubicBezTo>
                  <a:close/>
                  <a:moveTo>
                    <a:pt x="633010" y="378136"/>
                  </a:moveTo>
                  <a:lnTo>
                    <a:pt x="636191" y="624562"/>
                  </a:lnTo>
                  <a:lnTo>
                    <a:pt x="911343" y="631643"/>
                  </a:lnTo>
                  <a:cubicBezTo>
                    <a:pt x="900210" y="535339"/>
                    <a:pt x="833410" y="451780"/>
                    <a:pt x="741162" y="407877"/>
                  </a:cubicBezTo>
                  <a:cubicBezTo>
                    <a:pt x="722076" y="399380"/>
                    <a:pt x="701400" y="392298"/>
                    <a:pt x="680724" y="386633"/>
                  </a:cubicBezTo>
                  <a:cubicBezTo>
                    <a:pt x="663229" y="383801"/>
                    <a:pt x="648914" y="380968"/>
                    <a:pt x="633010" y="378136"/>
                  </a:cubicBezTo>
                  <a:close/>
                  <a:moveTo>
                    <a:pt x="1293057" y="346979"/>
                  </a:moveTo>
                  <a:lnTo>
                    <a:pt x="1382124" y="346979"/>
                  </a:lnTo>
                  <a:cubicBezTo>
                    <a:pt x="1386895" y="346979"/>
                    <a:pt x="1390076" y="349811"/>
                    <a:pt x="1390076" y="354060"/>
                  </a:cubicBezTo>
                  <a:lnTo>
                    <a:pt x="1390076" y="659968"/>
                  </a:lnTo>
                  <a:cubicBezTo>
                    <a:pt x="1390076" y="664216"/>
                    <a:pt x="1386895" y="667049"/>
                    <a:pt x="1382124" y="667049"/>
                  </a:cubicBezTo>
                  <a:lnTo>
                    <a:pt x="1293057" y="667049"/>
                  </a:lnTo>
                  <a:cubicBezTo>
                    <a:pt x="1288286" y="667049"/>
                    <a:pt x="1285105" y="664216"/>
                    <a:pt x="1285105" y="659968"/>
                  </a:cubicBezTo>
                  <a:lnTo>
                    <a:pt x="1285105" y="354060"/>
                  </a:lnTo>
                  <a:cubicBezTo>
                    <a:pt x="1285105" y="349811"/>
                    <a:pt x="1288286" y="346979"/>
                    <a:pt x="1293057" y="346979"/>
                  </a:cubicBezTo>
                  <a:close/>
                  <a:moveTo>
                    <a:pt x="594838" y="342730"/>
                  </a:moveTo>
                  <a:lnTo>
                    <a:pt x="615514" y="344146"/>
                  </a:lnTo>
                  <a:cubicBezTo>
                    <a:pt x="640962" y="345562"/>
                    <a:pt x="666410" y="349811"/>
                    <a:pt x="690267" y="355476"/>
                  </a:cubicBezTo>
                  <a:cubicBezTo>
                    <a:pt x="714124" y="361141"/>
                    <a:pt x="736391" y="369639"/>
                    <a:pt x="758657" y="379552"/>
                  </a:cubicBezTo>
                  <a:cubicBezTo>
                    <a:pt x="868400" y="430537"/>
                    <a:pt x="944743" y="532506"/>
                    <a:pt x="951105" y="648638"/>
                  </a:cubicBezTo>
                  <a:lnTo>
                    <a:pt x="952695" y="667049"/>
                  </a:lnTo>
                  <a:lnTo>
                    <a:pt x="932019" y="667049"/>
                  </a:lnTo>
                  <a:lnTo>
                    <a:pt x="618695" y="658551"/>
                  </a:lnTo>
                  <a:lnTo>
                    <a:pt x="601200" y="658551"/>
                  </a:lnTo>
                  <a:lnTo>
                    <a:pt x="598019" y="641557"/>
                  </a:lnTo>
                  <a:lnTo>
                    <a:pt x="594838" y="361141"/>
                  </a:lnTo>
                  <a:close/>
                  <a:moveTo>
                    <a:pt x="119286" y="0"/>
                  </a:moveTo>
                  <a:lnTo>
                    <a:pt x="1835410" y="0"/>
                  </a:lnTo>
                  <a:cubicBezTo>
                    <a:pt x="1900619" y="0"/>
                    <a:pt x="1954696" y="48152"/>
                    <a:pt x="1954696" y="106218"/>
                  </a:cubicBezTo>
                  <a:lnTo>
                    <a:pt x="1954696" y="641700"/>
                  </a:lnTo>
                  <a:lnTo>
                    <a:pt x="1899603" y="624599"/>
                  </a:lnTo>
                  <a:lnTo>
                    <a:pt x="1838591" y="618448"/>
                  </a:lnTo>
                  <a:lnTo>
                    <a:pt x="1838591" y="199690"/>
                  </a:lnTo>
                  <a:lnTo>
                    <a:pt x="114514" y="199690"/>
                  </a:lnTo>
                  <a:lnTo>
                    <a:pt x="114514" y="1111748"/>
                  </a:lnTo>
                  <a:lnTo>
                    <a:pt x="1295887" y="1111748"/>
                  </a:lnTo>
                  <a:lnTo>
                    <a:pt x="1295327" y="1117301"/>
                  </a:lnTo>
                  <a:lnTo>
                    <a:pt x="1304904" y="1212301"/>
                  </a:lnTo>
                  <a:lnTo>
                    <a:pt x="119286" y="1212301"/>
                  </a:lnTo>
                  <a:cubicBezTo>
                    <a:pt x="54076" y="1212301"/>
                    <a:pt x="0" y="1164149"/>
                    <a:pt x="0" y="1106083"/>
                  </a:cubicBezTo>
                  <a:lnTo>
                    <a:pt x="0" y="106218"/>
                  </a:lnTo>
                  <a:cubicBezTo>
                    <a:pt x="0" y="48152"/>
                    <a:pt x="54076" y="0"/>
                    <a:pt x="119286" y="0"/>
                  </a:cubicBezTo>
                  <a:close/>
                </a:path>
              </a:pathLst>
            </a:custGeom>
            <a:solidFill>
              <a:schemeClr val="bg1"/>
            </a:solidFill>
            <a:ln w="15875" cap="flat">
              <a:noFill/>
              <a:prstDash val="solid"/>
              <a:miter/>
            </a:ln>
          </p:spPr>
          <p:txBody>
            <a:bodyPr rtlCol="0" anchor="ctr"/>
            <a:lstStyle/>
            <a:p>
              <a:endParaRPr lang="en-US" sz="2813"/>
            </a:p>
          </p:txBody>
        </p:sp>
      </p:grpSp>
    </p:spTree>
    <p:extLst>
      <p:ext uri="{BB962C8B-B14F-4D97-AF65-F5344CB8AC3E}">
        <p14:creationId xmlns:p14="http://schemas.microsoft.com/office/powerpoint/2010/main" val="17245964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cxnSp>
        <p:nvCxnSpPr>
          <p:cNvPr id="12" name="Straight Arrow Connector 11">
            <a:extLst>
              <a:ext uri="{FF2B5EF4-FFF2-40B4-BE49-F238E27FC236}">
                <a16:creationId xmlns:a16="http://schemas.microsoft.com/office/drawing/2014/main" id="{165B0C63-FF48-B62E-0245-F440F62773EE}"/>
              </a:ext>
            </a:extLst>
          </p:cNvPr>
          <p:cNvCxnSpPr/>
          <p:nvPr/>
        </p:nvCxnSpPr>
        <p:spPr>
          <a:xfrm flipV="1">
            <a:off x="4328863" y="6229172"/>
            <a:ext cx="0" cy="156394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1FF6D760-A550-ED60-D866-F791287B56F9}"/>
              </a:ext>
            </a:extLst>
          </p:cNvPr>
          <p:cNvSpPr txBox="1"/>
          <p:nvPr/>
        </p:nvSpPr>
        <p:spPr>
          <a:xfrm>
            <a:off x="4853145" y="7389157"/>
            <a:ext cx="5533711" cy="958083"/>
          </a:xfrm>
          <a:prstGeom prst="rect">
            <a:avLst/>
          </a:prstGeom>
          <a:noFill/>
        </p:spPr>
        <p:txBody>
          <a:bodyPr wrap="square" rtlCol="0">
            <a:spAutoFit/>
          </a:bodyPr>
          <a:lstStyle/>
          <a:p>
            <a:r>
              <a:rPr lang="en-GB" sz="2813" dirty="0"/>
              <a:t>My Logo!</a:t>
            </a:r>
          </a:p>
          <a:p>
            <a:r>
              <a:rPr lang="en-GB" sz="2813" dirty="0"/>
              <a:t>This is White &amp; Gold Text Version</a:t>
            </a:r>
            <a:endParaRPr lang="en-US" sz="2813" dirty="0"/>
          </a:p>
        </p:txBody>
      </p:sp>
      <p:grpSp>
        <p:nvGrpSpPr>
          <p:cNvPr id="42" name="Group 41">
            <a:extLst>
              <a:ext uri="{FF2B5EF4-FFF2-40B4-BE49-F238E27FC236}">
                <a16:creationId xmlns:a16="http://schemas.microsoft.com/office/drawing/2014/main" id="{74F9DAB5-0AFD-986E-F3DE-33068EF73A5C}"/>
              </a:ext>
            </a:extLst>
          </p:cNvPr>
          <p:cNvGrpSpPr/>
          <p:nvPr/>
        </p:nvGrpSpPr>
        <p:grpSpPr>
          <a:xfrm>
            <a:off x="1268920" y="3302386"/>
            <a:ext cx="12731832" cy="2487091"/>
            <a:chOff x="2786063" y="2610501"/>
            <a:chExt cx="10185465" cy="1989673"/>
          </a:xfrm>
        </p:grpSpPr>
        <p:grpSp>
          <p:nvGrpSpPr>
            <p:cNvPr id="15" name="Graphic 5">
              <a:extLst>
                <a:ext uri="{FF2B5EF4-FFF2-40B4-BE49-F238E27FC236}">
                  <a16:creationId xmlns:a16="http://schemas.microsoft.com/office/drawing/2014/main" id="{A80E2894-365D-6A3F-7571-DD756ACEA221}"/>
                </a:ext>
              </a:extLst>
            </p:cNvPr>
            <p:cNvGrpSpPr/>
            <p:nvPr/>
          </p:nvGrpSpPr>
          <p:grpSpPr>
            <a:xfrm>
              <a:off x="4802506" y="2610501"/>
              <a:ext cx="8169022" cy="1989673"/>
              <a:chOff x="4134754" y="2502217"/>
              <a:chExt cx="8169022" cy="1989673"/>
            </a:xfrm>
          </p:grpSpPr>
          <p:sp>
            <p:nvSpPr>
              <p:cNvPr id="20" name="TextBox 19">
                <a:extLst>
                  <a:ext uri="{FF2B5EF4-FFF2-40B4-BE49-F238E27FC236}">
                    <a16:creationId xmlns:a16="http://schemas.microsoft.com/office/drawing/2014/main" id="{67C6EF1C-CF01-7E89-D864-897EC59D9921}"/>
                  </a:ext>
                </a:extLst>
              </p:cNvPr>
              <p:cNvSpPr txBox="1"/>
              <p:nvPr/>
            </p:nvSpPr>
            <p:spPr>
              <a:xfrm>
                <a:off x="4196171" y="2502217"/>
                <a:ext cx="8107605" cy="1989673"/>
              </a:xfrm>
              <a:prstGeom prst="rect">
                <a:avLst/>
              </a:prstGeom>
              <a:noFill/>
            </p:spPr>
            <p:txBody>
              <a:bodyPr wrap="none" rtlCol="0">
                <a:spAutoFit/>
              </a:bodyPr>
              <a:lstStyle/>
              <a:p>
                <a:r>
                  <a:rPr lang="en-US" sz="7781" b="1" dirty="0">
                    <a:ln/>
                    <a:solidFill>
                      <a:srgbClr val="FFFFFF"/>
                    </a:solidFill>
                    <a:latin typeface="Bahnschrift Light SemiCondensed"/>
                    <a:sym typeface="Bahnschrift Light SemiCondensed"/>
                    <a:rtl val="0"/>
                  </a:rPr>
                  <a:t>Insightful </a:t>
                </a:r>
                <a:r>
                  <a:rPr lang="en-US" sz="7781" b="1" dirty="0">
                    <a:ln/>
                    <a:solidFill>
                      <a:srgbClr val="FFC000"/>
                    </a:solidFill>
                    <a:latin typeface="Bahnschrift Light SemiCondensed"/>
                    <a:sym typeface="Bahnschrift Light SemiCondensed"/>
                    <a:rtl val="0"/>
                  </a:rPr>
                  <a:t>Tech </a:t>
                </a:r>
                <a:r>
                  <a:rPr lang="en-US" sz="7781" b="1" dirty="0">
                    <a:ln/>
                    <a:solidFill>
                      <a:schemeClr val="bg1"/>
                    </a:solidFill>
                    <a:latin typeface="Bahnschrift Light SemiCondensed"/>
                    <a:sym typeface="Bahnschrift Light SemiCondensed"/>
                    <a:rtl val="0"/>
                  </a:rPr>
                  <a:t>Consulting</a:t>
                </a:r>
              </a:p>
              <a:p>
                <a:pPr algn="l"/>
                <a:endParaRPr lang="en-US" sz="7781" b="1" dirty="0">
                  <a:ln/>
                  <a:solidFill>
                    <a:srgbClr val="FFFFFF"/>
                  </a:solidFill>
                  <a:latin typeface="Bahnschrift Light SemiCondensed"/>
                  <a:sym typeface="Bahnschrift Light SemiCondensed"/>
                  <a:rtl val="0"/>
                </a:endParaRPr>
              </a:p>
            </p:txBody>
          </p:sp>
          <p:sp>
            <p:nvSpPr>
              <p:cNvPr id="21" name="TextBox 20">
                <a:extLst>
                  <a:ext uri="{FF2B5EF4-FFF2-40B4-BE49-F238E27FC236}">
                    <a16:creationId xmlns:a16="http://schemas.microsoft.com/office/drawing/2014/main" id="{156E134F-4C84-6FFF-9E87-4E455AFCB47A}"/>
                  </a:ext>
                </a:extLst>
              </p:cNvPr>
              <p:cNvSpPr txBox="1"/>
              <p:nvPr/>
            </p:nvSpPr>
            <p:spPr>
              <a:xfrm>
                <a:off x="7192233" y="2512960"/>
                <a:ext cx="147785" cy="1031770"/>
              </a:xfrm>
              <a:prstGeom prst="rect">
                <a:avLst/>
              </a:prstGeom>
              <a:noFill/>
            </p:spPr>
            <p:txBody>
              <a:bodyPr wrap="none" rtlCol="0">
                <a:spAutoFit/>
              </a:bodyPr>
              <a:lstStyle/>
              <a:p>
                <a:pPr algn="l"/>
                <a:endParaRPr lang="en-US" sz="7781" b="1" dirty="0">
                  <a:ln/>
                  <a:solidFill>
                    <a:schemeClr val="bg1"/>
                  </a:solidFill>
                  <a:latin typeface="Bahnschrift Light SemiCondensed"/>
                  <a:sym typeface="Bahnschrift Light SemiCondensed"/>
                  <a:rtl val="0"/>
                </a:endParaRPr>
              </a:p>
            </p:txBody>
          </p:sp>
          <p:sp>
            <p:nvSpPr>
              <p:cNvPr id="22" name="TextBox 21">
                <a:extLst>
                  <a:ext uri="{FF2B5EF4-FFF2-40B4-BE49-F238E27FC236}">
                    <a16:creationId xmlns:a16="http://schemas.microsoft.com/office/drawing/2014/main" id="{BB8FD5AA-38D0-7C55-F9AD-5E08ED09CF40}"/>
                  </a:ext>
                </a:extLst>
              </p:cNvPr>
              <p:cNvSpPr txBox="1"/>
              <p:nvPr/>
            </p:nvSpPr>
            <p:spPr>
              <a:xfrm>
                <a:off x="4134754" y="3426142"/>
                <a:ext cx="4194994" cy="812530"/>
              </a:xfrm>
              <a:prstGeom prst="rect">
                <a:avLst/>
              </a:prstGeom>
              <a:noFill/>
            </p:spPr>
            <p:txBody>
              <a:bodyPr wrap="none" rtlCol="0">
                <a:spAutoFit/>
              </a:bodyPr>
              <a:lstStyle/>
              <a:p>
                <a:pPr algn="l"/>
                <a:r>
                  <a:rPr lang="en-US" sz="6000" dirty="0">
                    <a:ln/>
                    <a:solidFill>
                      <a:srgbClr val="FFC000"/>
                    </a:solidFill>
                    <a:latin typeface="Bahnschrift Light Condensed"/>
                    <a:sym typeface="Bahnschrift Light Condensed"/>
                    <a:rtl val="0"/>
                  </a:rPr>
                  <a:t>Power  BI  </a:t>
                </a:r>
                <a:r>
                  <a:rPr lang="en-US" sz="6000" dirty="0">
                    <a:ln/>
                    <a:solidFill>
                      <a:srgbClr val="FFFFFF"/>
                    </a:solidFill>
                    <a:latin typeface="Bahnschrift Light Condensed"/>
                    <a:sym typeface="Bahnschrift Light Condensed"/>
                    <a:rtl val="0"/>
                  </a:rPr>
                  <a:t>Reports</a:t>
                </a:r>
                <a:r>
                  <a:rPr lang="en-US" sz="6000" dirty="0">
                    <a:ln/>
                    <a:solidFill>
                      <a:srgbClr val="FFC000"/>
                    </a:solidFill>
                    <a:latin typeface="Bahnschrift Light Condensed"/>
                    <a:sym typeface="Bahnschrift Light Condensed"/>
                    <a:rtl val="0"/>
                  </a:rPr>
                  <a:t>   </a:t>
                </a:r>
              </a:p>
            </p:txBody>
          </p:sp>
        </p:grpSp>
        <p:grpSp>
          <p:nvGrpSpPr>
            <p:cNvPr id="41" name="Group 40">
              <a:extLst>
                <a:ext uri="{FF2B5EF4-FFF2-40B4-BE49-F238E27FC236}">
                  <a16:creationId xmlns:a16="http://schemas.microsoft.com/office/drawing/2014/main" id="{2384570F-007E-5573-C941-E31C2ADF73BC}"/>
                </a:ext>
              </a:extLst>
            </p:cNvPr>
            <p:cNvGrpSpPr/>
            <p:nvPr/>
          </p:nvGrpSpPr>
          <p:grpSpPr>
            <a:xfrm>
              <a:off x="2786063" y="2838114"/>
              <a:ext cx="2145672" cy="1369205"/>
              <a:chOff x="2546982" y="1136582"/>
              <a:chExt cx="2406859" cy="1548806"/>
            </a:xfrm>
          </p:grpSpPr>
          <p:sp>
            <p:nvSpPr>
              <p:cNvPr id="32" name="Freeform: Shape 31">
                <a:extLst>
                  <a:ext uri="{FF2B5EF4-FFF2-40B4-BE49-F238E27FC236}">
                    <a16:creationId xmlns:a16="http://schemas.microsoft.com/office/drawing/2014/main" id="{CFE97DF9-D0CD-B67A-F3FC-22C4CBA420BC}"/>
                  </a:ext>
                </a:extLst>
              </p:cNvPr>
              <p:cNvSpPr/>
              <p:nvPr/>
            </p:nvSpPr>
            <p:spPr>
              <a:xfrm rot="2577139">
                <a:off x="3910737" y="1909107"/>
                <a:ext cx="1043104" cy="776281"/>
              </a:xfrm>
              <a:custGeom>
                <a:avLst/>
                <a:gdLst>
                  <a:gd name="connsiteX0" fmla="*/ 198879 w 1037043"/>
                  <a:gd name="connsiteY0" fmla="*/ 206576 h 791262"/>
                  <a:gd name="connsiteX1" fmla="*/ 185016 w 1037043"/>
                  <a:gd name="connsiteY1" fmla="*/ 611963 h 791262"/>
                  <a:gd name="connsiteX2" fmla="*/ 589722 w 1037043"/>
                  <a:gd name="connsiteY2" fmla="*/ 584685 h 791262"/>
                  <a:gd name="connsiteX3" fmla="*/ 603585 w 1037043"/>
                  <a:gd name="connsiteY3" fmla="*/ 179298 h 791262"/>
                  <a:gd name="connsiteX4" fmla="*/ 198879 w 1037043"/>
                  <a:gd name="connsiteY4" fmla="*/ 206576 h 791262"/>
                  <a:gd name="connsiteX5" fmla="*/ 125197 w 1037043"/>
                  <a:gd name="connsiteY5" fmla="*/ 135294 h 791262"/>
                  <a:gd name="connsiteX6" fmla="*/ 682496 w 1037043"/>
                  <a:gd name="connsiteY6" fmla="*/ 97731 h 791262"/>
                  <a:gd name="connsiteX7" fmla="*/ 783735 w 1037043"/>
                  <a:gd name="connsiteY7" fmla="*/ 294165 h 791262"/>
                  <a:gd name="connsiteX8" fmla="*/ 785183 w 1037043"/>
                  <a:gd name="connsiteY8" fmla="*/ 317554 h 791262"/>
                  <a:gd name="connsiteX9" fmla="*/ 1037043 w 1037043"/>
                  <a:gd name="connsiteY9" fmla="*/ 317554 h 791262"/>
                  <a:gd name="connsiteX10" fmla="*/ 1037043 w 1037043"/>
                  <a:gd name="connsiteY10" fmla="*/ 476762 h 791262"/>
                  <a:gd name="connsiteX11" fmla="*/ 768284 w 1037043"/>
                  <a:gd name="connsiteY11" fmla="*/ 476762 h 791262"/>
                  <a:gd name="connsiteX12" fmla="*/ 754437 w 1037043"/>
                  <a:gd name="connsiteY12" fmla="*/ 519554 h 791262"/>
                  <a:gd name="connsiteX13" fmla="*/ 663406 w 1037043"/>
                  <a:gd name="connsiteY13" fmla="*/ 655968 h 791262"/>
                  <a:gd name="connsiteX14" fmla="*/ 106107 w 1037043"/>
                  <a:gd name="connsiteY14" fmla="*/ 693531 h 791262"/>
                  <a:gd name="connsiteX15" fmla="*/ 125197 w 1037043"/>
                  <a:gd name="connsiteY15" fmla="*/ 135294 h 791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37043" h="791262">
                    <a:moveTo>
                      <a:pt x="198879" y="206576"/>
                    </a:moveTo>
                    <a:cubicBezTo>
                      <a:pt x="83294" y="326053"/>
                      <a:pt x="77088" y="507551"/>
                      <a:pt x="185016" y="611963"/>
                    </a:cubicBezTo>
                    <a:cubicBezTo>
                      <a:pt x="292945" y="716375"/>
                      <a:pt x="474137" y="704163"/>
                      <a:pt x="589722" y="584685"/>
                    </a:cubicBezTo>
                    <a:cubicBezTo>
                      <a:pt x="705307" y="465208"/>
                      <a:pt x="711514" y="283710"/>
                      <a:pt x="603585" y="179298"/>
                    </a:cubicBezTo>
                    <a:cubicBezTo>
                      <a:pt x="495657" y="74886"/>
                      <a:pt x="314464" y="87098"/>
                      <a:pt x="198879" y="206576"/>
                    </a:cubicBezTo>
                    <a:close/>
                    <a:moveTo>
                      <a:pt x="125197" y="135294"/>
                    </a:moveTo>
                    <a:cubicBezTo>
                      <a:pt x="284362" y="-29231"/>
                      <a:pt x="533873" y="-46049"/>
                      <a:pt x="682496" y="97731"/>
                    </a:cubicBezTo>
                    <a:cubicBezTo>
                      <a:pt x="738229" y="151649"/>
                      <a:pt x="771861" y="220494"/>
                      <a:pt x="783735" y="294165"/>
                    </a:cubicBezTo>
                    <a:lnTo>
                      <a:pt x="785183" y="317554"/>
                    </a:lnTo>
                    <a:lnTo>
                      <a:pt x="1037043" y="317554"/>
                    </a:lnTo>
                    <a:lnTo>
                      <a:pt x="1037043" y="476762"/>
                    </a:lnTo>
                    <a:lnTo>
                      <a:pt x="768284" y="476762"/>
                    </a:lnTo>
                    <a:lnTo>
                      <a:pt x="754437" y="519554"/>
                    </a:lnTo>
                    <a:cubicBezTo>
                      <a:pt x="733575" y="568368"/>
                      <a:pt x="703197" y="614837"/>
                      <a:pt x="663406" y="655968"/>
                    </a:cubicBezTo>
                    <a:cubicBezTo>
                      <a:pt x="504241" y="820494"/>
                      <a:pt x="254729" y="837311"/>
                      <a:pt x="106107" y="693531"/>
                    </a:cubicBezTo>
                    <a:cubicBezTo>
                      <a:pt x="-42515" y="549751"/>
                      <a:pt x="-33968" y="299820"/>
                      <a:pt x="125197" y="135294"/>
                    </a:cubicBez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813"/>
              </a:p>
            </p:txBody>
          </p:sp>
          <p:sp>
            <p:nvSpPr>
              <p:cNvPr id="40" name="Freeform: Shape 39">
                <a:extLst>
                  <a:ext uri="{FF2B5EF4-FFF2-40B4-BE49-F238E27FC236}">
                    <a16:creationId xmlns:a16="http://schemas.microsoft.com/office/drawing/2014/main" id="{7E8E7902-447B-70F6-0012-C1303B2CE5F1}"/>
                  </a:ext>
                </a:extLst>
              </p:cNvPr>
              <p:cNvSpPr/>
              <p:nvPr/>
            </p:nvSpPr>
            <p:spPr>
              <a:xfrm>
                <a:off x="2546982" y="1136582"/>
                <a:ext cx="1954696" cy="1212301"/>
              </a:xfrm>
              <a:custGeom>
                <a:avLst/>
                <a:gdLst>
                  <a:gd name="connsiteX0" fmla="*/ 1111743 w 1954696"/>
                  <a:gd name="connsiteY0" fmla="*/ 896480 h 1212301"/>
                  <a:gd name="connsiteX1" fmla="*/ 1348452 w 1954696"/>
                  <a:gd name="connsiteY1" fmla="*/ 896480 h 1212301"/>
                  <a:gd name="connsiteX2" fmla="*/ 1334849 w 1954696"/>
                  <a:gd name="connsiteY2" fmla="*/ 921542 h 1212301"/>
                  <a:gd name="connsiteX3" fmla="*/ 1325044 w 1954696"/>
                  <a:gd name="connsiteY3" fmla="*/ 953129 h 1212301"/>
                  <a:gd name="connsiteX4" fmla="*/ 1111743 w 1954696"/>
                  <a:gd name="connsiteY4" fmla="*/ 953129 h 1212301"/>
                  <a:gd name="connsiteX5" fmla="*/ 1111743 w 1954696"/>
                  <a:gd name="connsiteY5" fmla="*/ 752023 h 1212301"/>
                  <a:gd name="connsiteX6" fmla="*/ 1454337 w 1954696"/>
                  <a:gd name="connsiteY6" fmla="*/ 752023 h 1212301"/>
                  <a:gd name="connsiteX7" fmla="*/ 1442629 w 1954696"/>
                  <a:gd name="connsiteY7" fmla="*/ 761683 h 1212301"/>
                  <a:gd name="connsiteX8" fmla="*/ 1403859 w 1954696"/>
                  <a:gd name="connsiteY8" fmla="*/ 808673 h 1212301"/>
                  <a:gd name="connsiteX9" fmla="*/ 1111743 w 1954696"/>
                  <a:gd name="connsiteY9" fmla="*/ 808673 h 1212301"/>
                  <a:gd name="connsiteX10" fmla="*/ 625057 w 1954696"/>
                  <a:gd name="connsiteY10" fmla="*/ 682627 h 1212301"/>
                  <a:gd name="connsiteX11" fmla="*/ 895438 w 1954696"/>
                  <a:gd name="connsiteY11" fmla="*/ 686876 h 1212301"/>
                  <a:gd name="connsiteX12" fmla="*/ 768200 w 1954696"/>
                  <a:gd name="connsiteY12" fmla="*/ 900728 h 1212301"/>
                  <a:gd name="connsiteX13" fmla="*/ 1464829 w 1954696"/>
                  <a:gd name="connsiteY13" fmla="*/ 495684 h 1212301"/>
                  <a:gd name="connsiteX14" fmla="*/ 1553895 w 1954696"/>
                  <a:gd name="connsiteY14" fmla="*/ 495684 h 1212301"/>
                  <a:gd name="connsiteX15" fmla="*/ 1561848 w 1954696"/>
                  <a:gd name="connsiteY15" fmla="*/ 502765 h 1212301"/>
                  <a:gd name="connsiteX16" fmla="*/ 1561848 w 1954696"/>
                  <a:gd name="connsiteY16" fmla="*/ 658551 h 1212301"/>
                  <a:gd name="connsiteX17" fmla="*/ 1553895 w 1954696"/>
                  <a:gd name="connsiteY17" fmla="*/ 665633 h 1212301"/>
                  <a:gd name="connsiteX18" fmla="*/ 1464829 w 1954696"/>
                  <a:gd name="connsiteY18" fmla="*/ 665633 h 1212301"/>
                  <a:gd name="connsiteX19" fmla="*/ 1456876 w 1954696"/>
                  <a:gd name="connsiteY19" fmla="*/ 658551 h 1212301"/>
                  <a:gd name="connsiteX20" fmla="*/ 1456876 w 1954696"/>
                  <a:gd name="connsiteY20" fmla="*/ 502765 h 1212301"/>
                  <a:gd name="connsiteX21" fmla="*/ 1464829 w 1954696"/>
                  <a:gd name="connsiteY21" fmla="*/ 495684 h 1212301"/>
                  <a:gd name="connsiteX22" fmla="*/ 1121286 w 1954696"/>
                  <a:gd name="connsiteY22" fmla="*/ 400796 h 1212301"/>
                  <a:gd name="connsiteX23" fmla="*/ 1210353 w 1954696"/>
                  <a:gd name="connsiteY23" fmla="*/ 400796 h 1212301"/>
                  <a:gd name="connsiteX24" fmla="*/ 1218305 w 1954696"/>
                  <a:gd name="connsiteY24" fmla="*/ 407877 h 1212301"/>
                  <a:gd name="connsiteX25" fmla="*/ 1218305 w 1954696"/>
                  <a:gd name="connsiteY25" fmla="*/ 659968 h 1212301"/>
                  <a:gd name="connsiteX26" fmla="*/ 1210353 w 1954696"/>
                  <a:gd name="connsiteY26" fmla="*/ 667049 h 1212301"/>
                  <a:gd name="connsiteX27" fmla="*/ 1121286 w 1954696"/>
                  <a:gd name="connsiteY27" fmla="*/ 667049 h 1212301"/>
                  <a:gd name="connsiteX28" fmla="*/ 1113334 w 1954696"/>
                  <a:gd name="connsiteY28" fmla="*/ 659968 h 1212301"/>
                  <a:gd name="connsiteX29" fmla="*/ 1113334 w 1954696"/>
                  <a:gd name="connsiteY29" fmla="*/ 407877 h 1212301"/>
                  <a:gd name="connsiteX30" fmla="*/ 1121286 w 1954696"/>
                  <a:gd name="connsiteY30" fmla="*/ 400796 h 1212301"/>
                  <a:gd name="connsiteX31" fmla="*/ 558257 w 1954696"/>
                  <a:gd name="connsiteY31" fmla="*/ 393715 h 1212301"/>
                  <a:gd name="connsiteX32" fmla="*/ 570981 w 1954696"/>
                  <a:gd name="connsiteY32" fmla="*/ 668465 h 1212301"/>
                  <a:gd name="connsiteX33" fmla="*/ 725257 w 1954696"/>
                  <a:gd name="connsiteY33" fmla="*/ 906393 h 1212301"/>
                  <a:gd name="connsiteX34" fmla="*/ 570981 w 1954696"/>
                  <a:gd name="connsiteY34" fmla="*/ 943216 h 1212301"/>
                  <a:gd name="connsiteX35" fmla="*/ 262429 w 1954696"/>
                  <a:gd name="connsiteY35" fmla="*/ 668465 h 1212301"/>
                  <a:gd name="connsiteX36" fmla="*/ 558257 w 1954696"/>
                  <a:gd name="connsiteY36" fmla="*/ 393715 h 1212301"/>
                  <a:gd name="connsiteX37" fmla="*/ 633010 w 1954696"/>
                  <a:gd name="connsiteY37" fmla="*/ 378136 h 1212301"/>
                  <a:gd name="connsiteX38" fmla="*/ 636191 w 1954696"/>
                  <a:gd name="connsiteY38" fmla="*/ 624562 h 1212301"/>
                  <a:gd name="connsiteX39" fmla="*/ 911343 w 1954696"/>
                  <a:gd name="connsiteY39" fmla="*/ 631643 h 1212301"/>
                  <a:gd name="connsiteX40" fmla="*/ 741162 w 1954696"/>
                  <a:gd name="connsiteY40" fmla="*/ 407877 h 1212301"/>
                  <a:gd name="connsiteX41" fmla="*/ 680724 w 1954696"/>
                  <a:gd name="connsiteY41" fmla="*/ 386633 h 1212301"/>
                  <a:gd name="connsiteX42" fmla="*/ 633010 w 1954696"/>
                  <a:gd name="connsiteY42" fmla="*/ 378136 h 1212301"/>
                  <a:gd name="connsiteX43" fmla="*/ 1293057 w 1954696"/>
                  <a:gd name="connsiteY43" fmla="*/ 346979 h 1212301"/>
                  <a:gd name="connsiteX44" fmla="*/ 1382124 w 1954696"/>
                  <a:gd name="connsiteY44" fmla="*/ 346979 h 1212301"/>
                  <a:gd name="connsiteX45" fmla="*/ 1390076 w 1954696"/>
                  <a:gd name="connsiteY45" fmla="*/ 354060 h 1212301"/>
                  <a:gd name="connsiteX46" fmla="*/ 1390076 w 1954696"/>
                  <a:gd name="connsiteY46" fmla="*/ 659968 h 1212301"/>
                  <a:gd name="connsiteX47" fmla="*/ 1382124 w 1954696"/>
                  <a:gd name="connsiteY47" fmla="*/ 667049 h 1212301"/>
                  <a:gd name="connsiteX48" fmla="*/ 1293057 w 1954696"/>
                  <a:gd name="connsiteY48" fmla="*/ 667049 h 1212301"/>
                  <a:gd name="connsiteX49" fmla="*/ 1285105 w 1954696"/>
                  <a:gd name="connsiteY49" fmla="*/ 659968 h 1212301"/>
                  <a:gd name="connsiteX50" fmla="*/ 1285105 w 1954696"/>
                  <a:gd name="connsiteY50" fmla="*/ 354060 h 1212301"/>
                  <a:gd name="connsiteX51" fmla="*/ 1293057 w 1954696"/>
                  <a:gd name="connsiteY51" fmla="*/ 346979 h 1212301"/>
                  <a:gd name="connsiteX52" fmla="*/ 594838 w 1954696"/>
                  <a:gd name="connsiteY52" fmla="*/ 342730 h 1212301"/>
                  <a:gd name="connsiteX53" fmla="*/ 615514 w 1954696"/>
                  <a:gd name="connsiteY53" fmla="*/ 344146 h 1212301"/>
                  <a:gd name="connsiteX54" fmla="*/ 690267 w 1954696"/>
                  <a:gd name="connsiteY54" fmla="*/ 355476 h 1212301"/>
                  <a:gd name="connsiteX55" fmla="*/ 758657 w 1954696"/>
                  <a:gd name="connsiteY55" fmla="*/ 379552 h 1212301"/>
                  <a:gd name="connsiteX56" fmla="*/ 951105 w 1954696"/>
                  <a:gd name="connsiteY56" fmla="*/ 648638 h 1212301"/>
                  <a:gd name="connsiteX57" fmla="*/ 952695 w 1954696"/>
                  <a:gd name="connsiteY57" fmla="*/ 667049 h 1212301"/>
                  <a:gd name="connsiteX58" fmla="*/ 932019 w 1954696"/>
                  <a:gd name="connsiteY58" fmla="*/ 667049 h 1212301"/>
                  <a:gd name="connsiteX59" fmla="*/ 618695 w 1954696"/>
                  <a:gd name="connsiteY59" fmla="*/ 658551 h 1212301"/>
                  <a:gd name="connsiteX60" fmla="*/ 601200 w 1954696"/>
                  <a:gd name="connsiteY60" fmla="*/ 658551 h 1212301"/>
                  <a:gd name="connsiteX61" fmla="*/ 598019 w 1954696"/>
                  <a:gd name="connsiteY61" fmla="*/ 641557 h 1212301"/>
                  <a:gd name="connsiteX62" fmla="*/ 594838 w 1954696"/>
                  <a:gd name="connsiteY62" fmla="*/ 361141 h 1212301"/>
                  <a:gd name="connsiteX63" fmla="*/ 119286 w 1954696"/>
                  <a:gd name="connsiteY63" fmla="*/ 0 h 1212301"/>
                  <a:gd name="connsiteX64" fmla="*/ 1835410 w 1954696"/>
                  <a:gd name="connsiteY64" fmla="*/ 0 h 1212301"/>
                  <a:gd name="connsiteX65" fmla="*/ 1954696 w 1954696"/>
                  <a:gd name="connsiteY65" fmla="*/ 106218 h 1212301"/>
                  <a:gd name="connsiteX66" fmla="*/ 1954696 w 1954696"/>
                  <a:gd name="connsiteY66" fmla="*/ 641700 h 1212301"/>
                  <a:gd name="connsiteX67" fmla="*/ 1899603 w 1954696"/>
                  <a:gd name="connsiteY67" fmla="*/ 624599 h 1212301"/>
                  <a:gd name="connsiteX68" fmla="*/ 1838591 w 1954696"/>
                  <a:gd name="connsiteY68" fmla="*/ 618448 h 1212301"/>
                  <a:gd name="connsiteX69" fmla="*/ 1838591 w 1954696"/>
                  <a:gd name="connsiteY69" fmla="*/ 199690 h 1212301"/>
                  <a:gd name="connsiteX70" fmla="*/ 114514 w 1954696"/>
                  <a:gd name="connsiteY70" fmla="*/ 199690 h 1212301"/>
                  <a:gd name="connsiteX71" fmla="*/ 114514 w 1954696"/>
                  <a:gd name="connsiteY71" fmla="*/ 1111748 h 1212301"/>
                  <a:gd name="connsiteX72" fmla="*/ 1295887 w 1954696"/>
                  <a:gd name="connsiteY72" fmla="*/ 1111748 h 1212301"/>
                  <a:gd name="connsiteX73" fmla="*/ 1295327 w 1954696"/>
                  <a:gd name="connsiteY73" fmla="*/ 1117301 h 1212301"/>
                  <a:gd name="connsiteX74" fmla="*/ 1304904 w 1954696"/>
                  <a:gd name="connsiteY74" fmla="*/ 1212301 h 1212301"/>
                  <a:gd name="connsiteX75" fmla="*/ 119286 w 1954696"/>
                  <a:gd name="connsiteY75" fmla="*/ 1212301 h 1212301"/>
                  <a:gd name="connsiteX76" fmla="*/ 0 w 1954696"/>
                  <a:gd name="connsiteY76" fmla="*/ 1106083 h 1212301"/>
                  <a:gd name="connsiteX77" fmla="*/ 0 w 1954696"/>
                  <a:gd name="connsiteY77" fmla="*/ 106218 h 1212301"/>
                  <a:gd name="connsiteX78" fmla="*/ 119286 w 1954696"/>
                  <a:gd name="connsiteY78" fmla="*/ 0 h 1212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954696" h="1212301">
                    <a:moveTo>
                      <a:pt x="1111743" y="896480"/>
                    </a:moveTo>
                    <a:lnTo>
                      <a:pt x="1348452" y="896480"/>
                    </a:lnTo>
                    <a:lnTo>
                      <a:pt x="1334849" y="921542"/>
                    </a:lnTo>
                    <a:lnTo>
                      <a:pt x="1325044" y="953129"/>
                    </a:lnTo>
                    <a:lnTo>
                      <a:pt x="1111743" y="953129"/>
                    </a:lnTo>
                    <a:close/>
                    <a:moveTo>
                      <a:pt x="1111743" y="752023"/>
                    </a:moveTo>
                    <a:lnTo>
                      <a:pt x="1454337" y="752023"/>
                    </a:lnTo>
                    <a:lnTo>
                      <a:pt x="1442629" y="761683"/>
                    </a:lnTo>
                    <a:lnTo>
                      <a:pt x="1403859" y="808673"/>
                    </a:lnTo>
                    <a:lnTo>
                      <a:pt x="1111743" y="808673"/>
                    </a:lnTo>
                    <a:close/>
                    <a:moveTo>
                      <a:pt x="625057" y="682627"/>
                    </a:moveTo>
                    <a:lnTo>
                      <a:pt x="895438" y="686876"/>
                    </a:lnTo>
                    <a:cubicBezTo>
                      <a:pt x="895438" y="773267"/>
                      <a:pt x="847724" y="852576"/>
                      <a:pt x="768200" y="900728"/>
                    </a:cubicBezTo>
                    <a:close/>
                    <a:moveTo>
                      <a:pt x="1464829" y="495684"/>
                    </a:moveTo>
                    <a:lnTo>
                      <a:pt x="1553895" y="495684"/>
                    </a:lnTo>
                    <a:cubicBezTo>
                      <a:pt x="1558667" y="495684"/>
                      <a:pt x="1561848" y="498516"/>
                      <a:pt x="1561848" y="502765"/>
                    </a:cubicBezTo>
                    <a:lnTo>
                      <a:pt x="1561848" y="658551"/>
                    </a:lnTo>
                    <a:cubicBezTo>
                      <a:pt x="1561848" y="662800"/>
                      <a:pt x="1558667" y="665633"/>
                      <a:pt x="1553895" y="665633"/>
                    </a:cubicBezTo>
                    <a:lnTo>
                      <a:pt x="1464829" y="665633"/>
                    </a:lnTo>
                    <a:cubicBezTo>
                      <a:pt x="1460057" y="665633"/>
                      <a:pt x="1456876" y="662800"/>
                      <a:pt x="1456876" y="658551"/>
                    </a:cubicBezTo>
                    <a:lnTo>
                      <a:pt x="1456876" y="502765"/>
                    </a:lnTo>
                    <a:cubicBezTo>
                      <a:pt x="1456876" y="499933"/>
                      <a:pt x="1460057" y="495684"/>
                      <a:pt x="1464829" y="495684"/>
                    </a:cubicBezTo>
                    <a:close/>
                    <a:moveTo>
                      <a:pt x="1121286" y="400796"/>
                    </a:moveTo>
                    <a:lnTo>
                      <a:pt x="1210353" y="400796"/>
                    </a:lnTo>
                    <a:cubicBezTo>
                      <a:pt x="1215124" y="400796"/>
                      <a:pt x="1218305" y="403628"/>
                      <a:pt x="1218305" y="407877"/>
                    </a:cubicBezTo>
                    <a:lnTo>
                      <a:pt x="1218305" y="659968"/>
                    </a:lnTo>
                    <a:cubicBezTo>
                      <a:pt x="1218305" y="664216"/>
                      <a:pt x="1215124" y="667049"/>
                      <a:pt x="1210353" y="667049"/>
                    </a:cubicBezTo>
                    <a:lnTo>
                      <a:pt x="1121286" y="667049"/>
                    </a:lnTo>
                    <a:cubicBezTo>
                      <a:pt x="1116514" y="667049"/>
                      <a:pt x="1113334" y="664216"/>
                      <a:pt x="1113334" y="659968"/>
                    </a:cubicBezTo>
                    <a:lnTo>
                      <a:pt x="1113334" y="407877"/>
                    </a:lnTo>
                    <a:cubicBezTo>
                      <a:pt x="1111743" y="403628"/>
                      <a:pt x="1116514" y="400796"/>
                      <a:pt x="1121286" y="400796"/>
                    </a:cubicBezTo>
                    <a:close/>
                    <a:moveTo>
                      <a:pt x="558257" y="393715"/>
                    </a:moveTo>
                    <a:lnTo>
                      <a:pt x="570981" y="668465"/>
                    </a:lnTo>
                    <a:lnTo>
                      <a:pt x="725257" y="906393"/>
                    </a:lnTo>
                    <a:cubicBezTo>
                      <a:pt x="677543" y="930469"/>
                      <a:pt x="625057" y="943216"/>
                      <a:pt x="570981" y="943216"/>
                    </a:cubicBezTo>
                    <a:cubicBezTo>
                      <a:pt x="400800" y="943216"/>
                      <a:pt x="262429" y="820003"/>
                      <a:pt x="262429" y="668465"/>
                    </a:cubicBezTo>
                    <a:cubicBezTo>
                      <a:pt x="262429" y="521176"/>
                      <a:pt x="392848" y="399380"/>
                      <a:pt x="558257" y="393715"/>
                    </a:cubicBezTo>
                    <a:close/>
                    <a:moveTo>
                      <a:pt x="633010" y="378136"/>
                    </a:moveTo>
                    <a:lnTo>
                      <a:pt x="636191" y="624562"/>
                    </a:lnTo>
                    <a:lnTo>
                      <a:pt x="911343" y="631643"/>
                    </a:lnTo>
                    <a:cubicBezTo>
                      <a:pt x="900210" y="535339"/>
                      <a:pt x="833410" y="451780"/>
                      <a:pt x="741162" y="407877"/>
                    </a:cubicBezTo>
                    <a:cubicBezTo>
                      <a:pt x="722076" y="399380"/>
                      <a:pt x="701400" y="392298"/>
                      <a:pt x="680724" y="386633"/>
                    </a:cubicBezTo>
                    <a:cubicBezTo>
                      <a:pt x="663229" y="383801"/>
                      <a:pt x="648914" y="380968"/>
                      <a:pt x="633010" y="378136"/>
                    </a:cubicBezTo>
                    <a:close/>
                    <a:moveTo>
                      <a:pt x="1293057" y="346979"/>
                    </a:moveTo>
                    <a:lnTo>
                      <a:pt x="1382124" y="346979"/>
                    </a:lnTo>
                    <a:cubicBezTo>
                      <a:pt x="1386895" y="346979"/>
                      <a:pt x="1390076" y="349811"/>
                      <a:pt x="1390076" y="354060"/>
                    </a:cubicBezTo>
                    <a:lnTo>
                      <a:pt x="1390076" y="659968"/>
                    </a:lnTo>
                    <a:cubicBezTo>
                      <a:pt x="1390076" y="664216"/>
                      <a:pt x="1386895" y="667049"/>
                      <a:pt x="1382124" y="667049"/>
                    </a:cubicBezTo>
                    <a:lnTo>
                      <a:pt x="1293057" y="667049"/>
                    </a:lnTo>
                    <a:cubicBezTo>
                      <a:pt x="1288286" y="667049"/>
                      <a:pt x="1285105" y="664216"/>
                      <a:pt x="1285105" y="659968"/>
                    </a:cubicBezTo>
                    <a:lnTo>
                      <a:pt x="1285105" y="354060"/>
                    </a:lnTo>
                    <a:cubicBezTo>
                      <a:pt x="1285105" y="349811"/>
                      <a:pt x="1288286" y="346979"/>
                      <a:pt x="1293057" y="346979"/>
                    </a:cubicBezTo>
                    <a:close/>
                    <a:moveTo>
                      <a:pt x="594838" y="342730"/>
                    </a:moveTo>
                    <a:lnTo>
                      <a:pt x="615514" y="344146"/>
                    </a:lnTo>
                    <a:cubicBezTo>
                      <a:pt x="640962" y="345562"/>
                      <a:pt x="666410" y="349811"/>
                      <a:pt x="690267" y="355476"/>
                    </a:cubicBezTo>
                    <a:cubicBezTo>
                      <a:pt x="714124" y="361141"/>
                      <a:pt x="736391" y="369639"/>
                      <a:pt x="758657" y="379552"/>
                    </a:cubicBezTo>
                    <a:cubicBezTo>
                      <a:pt x="868400" y="430537"/>
                      <a:pt x="944743" y="532506"/>
                      <a:pt x="951105" y="648638"/>
                    </a:cubicBezTo>
                    <a:lnTo>
                      <a:pt x="952695" y="667049"/>
                    </a:lnTo>
                    <a:lnTo>
                      <a:pt x="932019" y="667049"/>
                    </a:lnTo>
                    <a:lnTo>
                      <a:pt x="618695" y="658551"/>
                    </a:lnTo>
                    <a:lnTo>
                      <a:pt x="601200" y="658551"/>
                    </a:lnTo>
                    <a:lnTo>
                      <a:pt x="598019" y="641557"/>
                    </a:lnTo>
                    <a:lnTo>
                      <a:pt x="594838" y="361141"/>
                    </a:lnTo>
                    <a:close/>
                    <a:moveTo>
                      <a:pt x="119286" y="0"/>
                    </a:moveTo>
                    <a:lnTo>
                      <a:pt x="1835410" y="0"/>
                    </a:lnTo>
                    <a:cubicBezTo>
                      <a:pt x="1900619" y="0"/>
                      <a:pt x="1954696" y="48152"/>
                      <a:pt x="1954696" y="106218"/>
                    </a:cubicBezTo>
                    <a:lnTo>
                      <a:pt x="1954696" y="641700"/>
                    </a:lnTo>
                    <a:lnTo>
                      <a:pt x="1899603" y="624599"/>
                    </a:lnTo>
                    <a:lnTo>
                      <a:pt x="1838591" y="618448"/>
                    </a:lnTo>
                    <a:lnTo>
                      <a:pt x="1838591" y="199690"/>
                    </a:lnTo>
                    <a:lnTo>
                      <a:pt x="114514" y="199690"/>
                    </a:lnTo>
                    <a:lnTo>
                      <a:pt x="114514" y="1111748"/>
                    </a:lnTo>
                    <a:lnTo>
                      <a:pt x="1295887" y="1111748"/>
                    </a:lnTo>
                    <a:lnTo>
                      <a:pt x="1295327" y="1117301"/>
                    </a:lnTo>
                    <a:lnTo>
                      <a:pt x="1304904" y="1212301"/>
                    </a:lnTo>
                    <a:lnTo>
                      <a:pt x="119286" y="1212301"/>
                    </a:lnTo>
                    <a:cubicBezTo>
                      <a:pt x="54076" y="1212301"/>
                      <a:pt x="0" y="1164149"/>
                      <a:pt x="0" y="1106083"/>
                    </a:cubicBezTo>
                    <a:lnTo>
                      <a:pt x="0" y="106218"/>
                    </a:lnTo>
                    <a:cubicBezTo>
                      <a:pt x="0" y="48152"/>
                      <a:pt x="54076" y="0"/>
                      <a:pt x="119286" y="0"/>
                    </a:cubicBezTo>
                    <a:close/>
                  </a:path>
                </a:pathLst>
              </a:custGeom>
              <a:solidFill>
                <a:srgbClr val="FFC000"/>
              </a:solidFill>
              <a:ln w="15875" cap="flat">
                <a:noFill/>
                <a:prstDash val="solid"/>
                <a:miter/>
              </a:ln>
            </p:spPr>
            <p:txBody>
              <a:bodyPr rtlCol="0" anchor="ctr"/>
              <a:lstStyle/>
              <a:p>
                <a:endParaRPr lang="en-US" sz="2813"/>
              </a:p>
            </p:txBody>
          </p:sp>
        </p:grpSp>
      </p:grpSp>
      <p:grpSp>
        <p:nvGrpSpPr>
          <p:cNvPr id="45" name="Group 44">
            <a:extLst>
              <a:ext uri="{FF2B5EF4-FFF2-40B4-BE49-F238E27FC236}">
                <a16:creationId xmlns:a16="http://schemas.microsoft.com/office/drawing/2014/main" id="{94348FF9-1F07-BEF1-5ED3-EF21F89B1EC7}"/>
              </a:ext>
            </a:extLst>
          </p:cNvPr>
          <p:cNvGrpSpPr/>
          <p:nvPr/>
        </p:nvGrpSpPr>
        <p:grpSpPr>
          <a:xfrm>
            <a:off x="6883564" y="627008"/>
            <a:ext cx="2682090" cy="1711506"/>
            <a:chOff x="5506851" y="501606"/>
            <a:chExt cx="2145672" cy="1369205"/>
          </a:xfrm>
        </p:grpSpPr>
        <p:sp>
          <p:nvSpPr>
            <p:cNvPr id="43" name="Freeform: Shape 42">
              <a:extLst>
                <a:ext uri="{FF2B5EF4-FFF2-40B4-BE49-F238E27FC236}">
                  <a16:creationId xmlns:a16="http://schemas.microsoft.com/office/drawing/2014/main" id="{46B5EF49-BC5F-1AF2-E742-711603B67F2C}"/>
                </a:ext>
              </a:extLst>
            </p:cNvPr>
            <p:cNvSpPr/>
            <p:nvPr/>
          </p:nvSpPr>
          <p:spPr>
            <a:xfrm rot="2577139">
              <a:off x="6722614" y="1184548"/>
              <a:ext cx="929909" cy="686263"/>
            </a:xfrm>
            <a:custGeom>
              <a:avLst/>
              <a:gdLst>
                <a:gd name="connsiteX0" fmla="*/ 198879 w 1037043"/>
                <a:gd name="connsiteY0" fmla="*/ 206576 h 791262"/>
                <a:gd name="connsiteX1" fmla="*/ 185016 w 1037043"/>
                <a:gd name="connsiteY1" fmla="*/ 611963 h 791262"/>
                <a:gd name="connsiteX2" fmla="*/ 589722 w 1037043"/>
                <a:gd name="connsiteY2" fmla="*/ 584685 h 791262"/>
                <a:gd name="connsiteX3" fmla="*/ 603585 w 1037043"/>
                <a:gd name="connsiteY3" fmla="*/ 179298 h 791262"/>
                <a:gd name="connsiteX4" fmla="*/ 198879 w 1037043"/>
                <a:gd name="connsiteY4" fmla="*/ 206576 h 791262"/>
                <a:gd name="connsiteX5" fmla="*/ 125197 w 1037043"/>
                <a:gd name="connsiteY5" fmla="*/ 135294 h 791262"/>
                <a:gd name="connsiteX6" fmla="*/ 682496 w 1037043"/>
                <a:gd name="connsiteY6" fmla="*/ 97731 h 791262"/>
                <a:gd name="connsiteX7" fmla="*/ 783735 w 1037043"/>
                <a:gd name="connsiteY7" fmla="*/ 294165 h 791262"/>
                <a:gd name="connsiteX8" fmla="*/ 785183 w 1037043"/>
                <a:gd name="connsiteY8" fmla="*/ 317554 h 791262"/>
                <a:gd name="connsiteX9" fmla="*/ 1037043 w 1037043"/>
                <a:gd name="connsiteY9" fmla="*/ 317554 h 791262"/>
                <a:gd name="connsiteX10" fmla="*/ 1037043 w 1037043"/>
                <a:gd name="connsiteY10" fmla="*/ 476762 h 791262"/>
                <a:gd name="connsiteX11" fmla="*/ 768284 w 1037043"/>
                <a:gd name="connsiteY11" fmla="*/ 476762 h 791262"/>
                <a:gd name="connsiteX12" fmla="*/ 754437 w 1037043"/>
                <a:gd name="connsiteY12" fmla="*/ 519554 h 791262"/>
                <a:gd name="connsiteX13" fmla="*/ 663406 w 1037043"/>
                <a:gd name="connsiteY13" fmla="*/ 655968 h 791262"/>
                <a:gd name="connsiteX14" fmla="*/ 106107 w 1037043"/>
                <a:gd name="connsiteY14" fmla="*/ 693531 h 791262"/>
                <a:gd name="connsiteX15" fmla="*/ 125197 w 1037043"/>
                <a:gd name="connsiteY15" fmla="*/ 135294 h 791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37043" h="791262">
                  <a:moveTo>
                    <a:pt x="198879" y="206576"/>
                  </a:moveTo>
                  <a:cubicBezTo>
                    <a:pt x="83294" y="326053"/>
                    <a:pt x="77088" y="507551"/>
                    <a:pt x="185016" y="611963"/>
                  </a:cubicBezTo>
                  <a:cubicBezTo>
                    <a:pt x="292945" y="716375"/>
                    <a:pt x="474137" y="704163"/>
                    <a:pt x="589722" y="584685"/>
                  </a:cubicBezTo>
                  <a:cubicBezTo>
                    <a:pt x="705307" y="465208"/>
                    <a:pt x="711514" y="283710"/>
                    <a:pt x="603585" y="179298"/>
                  </a:cubicBezTo>
                  <a:cubicBezTo>
                    <a:pt x="495657" y="74886"/>
                    <a:pt x="314464" y="87098"/>
                    <a:pt x="198879" y="206576"/>
                  </a:cubicBezTo>
                  <a:close/>
                  <a:moveTo>
                    <a:pt x="125197" y="135294"/>
                  </a:moveTo>
                  <a:cubicBezTo>
                    <a:pt x="284362" y="-29231"/>
                    <a:pt x="533873" y="-46049"/>
                    <a:pt x="682496" y="97731"/>
                  </a:cubicBezTo>
                  <a:cubicBezTo>
                    <a:pt x="738229" y="151649"/>
                    <a:pt x="771861" y="220494"/>
                    <a:pt x="783735" y="294165"/>
                  </a:cubicBezTo>
                  <a:lnTo>
                    <a:pt x="785183" y="317554"/>
                  </a:lnTo>
                  <a:lnTo>
                    <a:pt x="1037043" y="317554"/>
                  </a:lnTo>
                  <a:lnTo>
                    <a:pt x="1037043" y="476762"/>
                  </a:lnTo>
                  <a:lnTo>
                    <a:pt x="768284" y="476762"/>
                  </a:lnTo>
                  <a:lnTo>
                    <a:pt x="754437" y="519554"/>
                  </a:lnTo>
                  <a:cubicBezTo>
                    <a:pt x="733575" y="568368"/>
                    <a:pt x="703197" y="614837"/>
                    <a:pt x="663406" y="655968"/>
                  </a:cubicBezTo>
                  <a:cubicBezTo>
                    <a:pt x="504241" y="820494"/>
                    <a:pt x="254729" y="837311"/>
                    <a:pt x="106107" y="693531"/>
                  </a:cubicBezTo>
                  <a:cubicBezTo>
                    <a:pt x="-42515" y="549751"/>
                    <a:pt x="-33968" y="299820"/>
                    <a:pt x="125197" y="135294"/>
                  </a:cubicBez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813"/>
            </a:p>
          </p:txBody>
        </p:sp>
        <p:sp>
          <p:nvSpPr>
            <p:cNvPr id="44" name="Freeform: Shape 43">
              <a:extLst>
                <a:ext uri="{FF2B5EF4-FFF2-40B4-BE49-F238E27FC236}">
                  <a16:creationId xmlns:a16="http://schemas.microsoft.com/office/drawing/2014/main" id="{8A520F2B-1526-7AFC-33B2-728F537C2E77}"/>
                </a:ext>
              </a:extLst>
            </p:cNvPr>
            <p:cNvSpPr/>
            <p:nvPr/>
          </p:nvSpPr>
          <p:spPr>
            <a:xfrm>
              <a:off x="5506851" y="501606"/>
              <a:ext cx="1742577" cy="1071721"/>
            </a:xfrm>
            <a:custGeom>
              <a:avLst/>
              <a:gdLst>
                <a:gd name="connsiteX0" fmla="*/ 1111743 w 1954696"/>
                <a:gd name="connsiteY0" fmla="*/ 896480 h 1212301"/>
                <a:gd name="connsiteX1" fmla="*/ 1348452 w 1954696"/>
                <a:gd name="connsiteY1" fmla="*/ 896480 h 1212301"/>
                <a:gd name="connsiteX2" fmla="*/ 1334849 w 1954696"/>
                <a:gd name="connsiteY2" fmla="*/ 921542 h 1212301"/>
                <a:gd name="connsiteX3" fmla="*/ 1325044 w 1954696"/>
                <a:gd name="connsiteY3" fmla="*/ 953129 h 1212301"/>
                <a:gd name="connsiteX4" fmla="*/ 1111743 w 1954696"/>
                <a:gd name="connsiteY4" fmla="*/ 953129 h 1212301"/>
                <a:gd name="connsiteX5" fmla="*/ 1111743 w 1954696"/>
                <a:gd name="connsiteY5" fmla="*/ 752023 h 1212301"/>
                <a:gd name="connsiteX6" fmla="*/ 1454337 w 1954696"/>
                <a:gd name="connsiteY6" fmla="*/ 752023 h 1212301"/>
                <a:gd name="connsiteX7" fmla="*/ 1442629 w 1954696"/>
                <a:gd name="connsiteY7" fmla="*/ 761683 h 1212301"/>
                <a:gd name="connsiteX8" fmla="*/ 1403859 w 1954696"/>
                <a:gd name="connsiteY8" fmla="*/ 808673 h 1212301"/>
                <a:gd name="connsiteX9" fmla="*/ 1111743 w 1954696"/>
                <a:gd name="connsiteY9" fmla="*/ 808673 h 1212301"/>
                <a:gd name="connsiteX10" fmla="*/ 625057 w 1954696"/>
                <a:gd name="connsiteY10" fmla="*/ 682627 h 1212301"/>
                <a:gd name="connsiteX11" fmla="*/ 895438 w 1954696"/>
                <a:gd name="connsiteY11" fmla="*/ 686876 h 1212301"/>
                <a:gd name="connsiteX12" fmla="*/ 768200 w 1954696"/>
                <a:gd name="connsiteY12" fmla="*/ 900728 h 1212301"/>
                <a:gd name="connsiteX13" fmla="*/ 1464829 w 1954696"/>
                <a:gd name="connsiteY13" fmla="*/ 495684 h 1212301"/>
                <a:gd name="connsiteX14" fmla="*/ 1553895 w 1954696"/>
                <a:gd name="connsiteY14" fmla="*/ 495684 h 1212301"/>
                <a:gd name="connsiteX15" fmla="*/ 1561848 w 1954696"/>
                <a:gd name="connsiteY15" fmla="*/ 502765 h 1212301"/>
                <a:gd name="connsiteX16" fmla="*/ 1561848 w 1954696"/>
                <a:gd name="connsiteY16" fmla="*/ 658551 h 1212301"/>
                <a:gd name="connsiteX17" fmla="*/ 1553895 w 1954696"/>
                <a:gd name="connsiteY17" fmla="*/ 665633 h 1212301"/>
                <a:gd name="connsiteX18" fmla="*/ 1464829 w 1954696"/>
                <a:gd name="connsiteY18" fmla="*/ 665633 h 1212301"/>
                <a:gd name="connsiteX19" fmla="*/ 1456876 w 1954696"/>
                <a:gd name="connsiteY19" fmla="*/ 658551 h 1212301"/>
                <a:gd name="connsiteX20" fmla="*/ 1456876 w 1954696"/>
                <a:gd name="connsiteY20" fmla="*/ 502765 h 1212301"/>
                <a:gd name="connsiteX21" fmla="*/ 1464829 w 1954696"/>
                <a:gd name="connsiteY21" fmla="*/ 495684 h 1212301"/>
                <a:gd name="connsiteX22" fmla="*/ 1121286 w 1954696"/>
                <a:gd name="connsiteY22" fmla="*/ 400796 h 1212301"/>
                <a:gd name="connsiteX23" fmla="*/ 1210353 w 1954696"/>
                <a:gd name="connsiteY23" fmla="*/ 400796 h 1212301"/>
                <a:gd name="connsiteX24" fmla="*/ 1218305 w 1954696"/>
                <a:gd name="connsiteY24" fmla="*/ 407877 h 1212301"/>
                <a:gd name="connsiteX25" fmla="*/ 1218305 w 1954696"/>
                <a:gd name="connsiteY25" fmla="*/ 659968 h 1212301"/>
                <a:gd name="connsiteX26" fmla="*/ 1210353 w 1954696"/>
                <a:gd name="connsiteY26" fmla="*/ 667049 h 1212301"/>
                <a:gd name="connsiteX27" fmla="*/ 1121286 w 1954696"/>
                <a:gd name="connsiteY27" fmla="*/ 667049 h 1212301"/>
                <a:gd name="connsiteX28" fmla="*/ 1113334 w 1954696"/>
                <a:gd name="connsiteY28" fmla="*/ 659968 h 1212301"/>
                <a:gd name="connsiteX29" fmla="*/ 1113334 w 1954696"/>
                <a:gd name="connsiteY29" fmla="*/ 407877 h 1212301"/>
                <a:gd name="connsiteX30" fmla="*/ 1121286 w 1954696"/>
                <a:gd name="connsiteY30" fmla="*/ 400796 h 1212301"/>
                <a:gd name="connsiteX31" fmla="*/ 558257 w 1954696"/>
                <a:gd name="connsiteY31" fmla="*/ 393715 h 1212301"/>
                <a:gd name="connsiteX32" fmla="*/ 570981 w 1954696"/>
                <a:gd name="connsiteY32" fmla="*/ 668465 h 1212301"/>
                <a:gd name="connsiteX33" fmla="*/ 725257 w 1954696"/>
                <a:gd name="connsiteY33" fmla="*/ 906393 h 1212301"/>
                <a:gd name="connsiteX34" fmla="*/ 570981 w 1954696"/>
                <a:gd name="connsiteY34" fmla="*/ 943216 h 1212301"/>
                <a:gd name="connsiteX35" fmla="*/ 262429 w 1954696"/>
                <a:gd name="connsiteY35" fmla="*/ 668465 h 1212301"/>
                <a:gd name="connsiteX36" fmla="*/ 558257 w 1954696"/>
                <a:gd name="connsiteY36" fmla="*/ 393715 h 1212301"/>
                <a:gd name="connsiteX37" fmla="*/ 633010 w 1954696"/>
                <a:gd name="connsiteY37" fmla="*/ 378136 h 1212301"/>
                <a:gd name="connsiteX38" fmla="*/ 636191 w 1954696"/>
                <a:gd name="connsiteY38" fmla="*/ 624562 h 1212301"/>
                <a:gd name="connsiteX39" fmla="*/ 911343 w 1954696"/>
                <a:gd name="connsiteY39" fmla="*/ 631643 h 1212301"/>
                <a:gd name="connsiteX40" fmla="*/ 741162 w 1954696"/>
                <a:gd name="connsiteY40" fmla="*/ 407877 h 1212301"/>
                <a:gd name="connsiteX41" fmla="*/ 680724 w 1954696"/>
                <a:gd name="connsiteY41" fmla="*/ 386633 h 1212301"/>
                <a:gd name="connsiteX42" fmla="*/ 633010 w 1954696"/>
                <a:gd name="connsiteY42" fmla="*/ 378136 h 1212301"/>
                <a:gd name="connsiteX43" fmla="*/ 1293057 w 1954696"/>
                <a:gd name="connsiteY43" fmla="*/ 346979 h 1212301"/>
                <a:gd name="connsiteX44" fmla="*/ 1382124 w 1954696"/>
                <a:gd name="connsiteY44" fmla="*/ 346979 h 1212301"/>
                <a:gd name="connsiteX45" fmla="*/ 1390076 w 1954696"/>
                <a:gd name="connsiteY45" fmla="*/ 354060 h 1212301"/>
                <a:gd name="connsiteX46" fmla="*/ 1390076 w 1954696"/>
                <a:gd name="connsiteY46" fmla="*/ 659968 h 1212301"/>
                <a:gd name="connsiteX47" fmla="*/ 1382124 w 1954696"/>
                <a:gd name="connsiteY47" fmla="*/ 667049 h 1212301"/>
                <a:gd name="connsiteX48" fmla="*/ 1293057 w 1954696"/>
                <a:gd name="connsiteY48" fmla="*/ 667049 h 1212301"/>
                <a:gd name="connsiteX49" fmla="*/ 1285105 w 1954696"/>
                <a:gd name="connsiteY49" fmla="*/ 659968 h 1212301"/>
                <a:gd name="connsiteX50" fmla="*/ 1285105 w 1954696"/>
                <a:gd name="connsiteY50" fmla="*/ 354060 h 1212301"/>
                <a:gd name="connsiteX51" fmla="*/ 1293057 w 1954696"/>
                <a:gd name="connsiteY51" fmla="*/ 346979 h 1212301"/>
                <a:gd name="connsiteX52" fmla="*/ 594838 w 1954696"/>
                <a:gd name="connsiteY52" fmla="*/ 342730 h 1212301"/>
                <a:gd name="connsiteX53" fmla="*/ 615514 w 1954696"/>
                <a:gd name="connsiteY53" fmla="*/ 344146 h 1212301"/>
                <a:gd name="connsiteX54" fmla="*/ 690267 w 1954696"/>
                <a:gd name="connsiteY54" fmla="*/ 355476 h 1212301"/>
                <a:gd name="connsiteX55" fmla="*/ 758657 w 1954696"/>
                <a:gd name="connsiteY55" fmla="*/ 379552 h 1212301"/>
                <a:gd name="connsiteX56" fmla="*/ 951105 w 1954696"/>
                <a:gd name="connsiteY56" fmla="*/ 648638 h 1212301"/>
                <a:gd name="connsiteX57" fmla="*/ 952695 w 1954696"/>
                <a:gd name="connsiteY57" fmla="*/ 667049 h 1212301"/>
                <a:gd name="connsiteX58" fmla="*/ 932019 w 1954696"/>
                <a:gd name="connsiteY58" fmla="*/ 667049 h 1212301"/>
                <a:gd name="connsiteX59" fmla="*/ 618695 w 1954696"/>
                <a:gd name="connsiteY59" fmla="*/ 658551 h 1212301"/>
                <a:gd name="connsiteX60" fmla="*/ 601200 w 1954696"/>
                <a:gd name="connsiteY60" fmla="*/ 658551 h 1212301"/>
                <a:gd name="connsiteX61" fmla="*/ 598019 w 1954696"/>
                <a:gd name="connsiteY61" fmla="*/ 641557 h 1212301"/>
                <a:gd name="connsiteX62" fmla="*/ 594838 w 1954696"/>
                <a:gd name="connsiteY62" fmla="*/ 361141 h 1212301"/>
                <a:gd name="connsiteX63" fmla="*/ 119286 w 1954696"/>
                <a:gd name="connsiteY63" fmla="*/ 0 h 1212301"/>
                <a:gd name="connsiteX64" fmla="*/ 1835410 w 1954696"/>
                <a:gd name="connsiteY64" fmla="*/ 0 h 1212301"/>
                <a:gd name="connsiteX65" fmla="*/ 1954696 w 1954696"/>
                <a:gd name="connsiteY65" fmla="*/ 106218 h 1212301"/>
                <a:gd name="connsiteX66" fmla="*/ 1954696 w 1954696"/>
                <a:gd name="connsiteY66" fmla="*/ 641700 h 1212301"/>
                <a:gd name="connsiteX67" fmla="*/ 1899603 w 1954696"/>
                <a:gd name="connsiteY67" fmla="*/ 624599 h 1212301"/>
                <a:gd name="connsiteX68" fmla="*/ 1838591 w 1954696"/>
                <a:gd name="connsiteY68" fmla="*/ 618448 h 1212301"/>
                <a:gd name="connsiteX69" fmla="*/ 1838591 w 1954696"/>
                <a:gd name="connsiteY69" fmla="*/ 199690 h 1212301"/>
                <a:gd name="connsiteX70" fmla="*/ 114514 w 1954696"/>
                <a:gd name="connsiteY70" fmla="*/ 199690 h 1212301"/>
                <a:gd name="connsiteX71" fmla="*/ 114514 w 1954696"/>
                <a:gd name="connsiteY71" fmla="*/ 1111748 h 1212301"/>
                <a:gd name="connsiteX72" fmla="*/ 1295887 w 1954696"/>
                <a:gd name="connsiteY72" fmla="*/ 1111748 h 1212301"/>
                <a:gd name="connsiteX73" fmla="*/ 1295327 w 1954696"/>
                <a:gd name="connsiteY73" fmla="*/ 1117301 h 1212301"/>
                <a:gd name="connsiteX74" fmla="*/ 1304904 w 1954696"/>
                <a:gd name="connsiteY74" fmla="*/ 1212301 h 1212301"/>
                <a:gd name="connsiteX75" fmla="*/ 119286 w 1954696"/>
                <a:gd name="connsiteY75" fmla="*/ 1212301 h 1212301"/>
                <a:gd name="connsiteX76" fmla="*/ 0 w 1954696"/>
                <a:gd name="connsiteY76" fmla="*/ 1106083 h 1212301"/>
                <a:gd name="connsiteX77" fmla="*/ 0 w 1954696"/>
                <a:gd name="connsiteY77" fmla="*/ 106218 h 1212301"/>
                <a:gd name="connsiteX78" fmla="*/ 119286 w 1954696"/>
                <a:gd name="connsiteY78" fmla="*/ 0 h 1212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954696" h="1212301">
                  <a:moveTo>
                    <a:pt x="1111743" y="896480"/>
                  </a:moveTo>
                  <a:lnTo>
                    <a:pt x="1348452" y="896480"/>
                  </a:lnTo>
                  <a:lnTo>
                    <a:pt x="1334849" y="921542"/>
                  </a:lnTo>
                  <a:lnTo>
                    <a:pt x="1325044" y="953129"/>
                  </a:lnTo>
                  <a:lnTo>
                    <a:pt x="1111743" y="953129"/>
                  </a:lnTo>
                  <a:close/>
                  <a:moveTo>
                    <a:pt x="1111743" y="752023"/>
                  </a:moveTo>
                  <a:lnTo>
                    <a:pt x="1454337" y="752023"/>
                  </a:lnTo>
                  <a:lnTo>
                    <a:pt x="1442629" y="761683"/>
                  </a:lnTo>
                  <a:lnTo>
                    <a:pt x="1403859" y="808673"/>
                  </a:lnTo>
                  <a:lnTo>
                    <a:pt x="1111743" y="808673"/>
                  </a:lnTo>
                  <a:close/>
                  <a:moveTo>
                    <a:pt x="625057" y="682627"/>
                  </a:moveTo>
                  <a:lnTo>
                    <a:pt x="895438" y="686876"/>
                  </a:lnTo>
                  <a:cubicBezTo>
                    <a:pt x="895438" y="773267"/>
                    <a:pt x="847724" y="852576"/>
                    <a:pt x="768200" y="900728"/>
                  </a:cubicBezTo>
                  <a:close/>
                  <a:moveTo>
                    <a:pt x="1464829" y="495684"/>
                  </a:moveTo>
                  <a:lnTo>
                    <a:pt x="1553895" y="495684"/>
                  </a:lnTo>
                  <a:cubicBezTo>
                    <a:pt x="1558667" y="495684"/>
                    <a:pt x="1561848" y="498516"/>
                    <a:pt x="1561848" y="502765"/>
                  </a:cubicBezTo>
                  <a:lnTo>
                    <a:pt x="1561848" y="658551"/>
                  </a:lnTo>
                  <a:cubicBezTo>
                    <a:pt x="1561848" y="662800"/>
                    <a:pt x="1558667" y="665633"/>
                    <a:pt x="1553895" y="665633"/>
                  </a:cubicBezTo>
                  <a:lnTo>
                    <a:pt x="1464829" y="665633"/>
                  </a:lnTo>
                  <a:cubicBezTo>
                    <a:pt x="1460057" y="665633"/>
                    <a:pt x="1456876" y="662800"/>
                    <a:pt x="1456876" y="658551"/>
                  </a:cubicBezTo>
                  <a:lnTo>
                    <a:pt x="1456876" y="502765"/>
                  </a:lnTo>
                  <a:cubicBezTo>
                    <a:pt x="1456876" y="499933"/>
                    <a:pt x="1460057" y="495684"/>
                    <a:pt x="1464829" y="495684"/>
                  </a:cubicBezTo>
                  <a:close/>
                  <a:moveTo>
                    <a:pt x="1121286" y="400796"/>
                  </a:moveTo>
                  <a:lnTo>
                    <a:pt x="1210353" y="400796"/>
                  </a:lnTo>
                  <a:cubicBezTo>
                    <a:pt x="1215124" y="400796"/>
                    <a:pt x="1218305" y="403628"/>
                    <a:pt x="1218305" y="407877"/>
                  </a:cubicBezTo>
                  <a:lnTo>
                    <a:pt x="1218305" y="659968"/>
                  </a:lnTo>
                  <a:cubicBezTo>
                    <a:pt x="1218305" y="664216"/>
                    <a:pt x="1215124" y="667049"/>
                    <a:pt x="1210353" y="667049"/>
                  </a:cubicBezTo>
                  <a:lnTo>
                    <a:pt x="1121286" y="667049"/>
                  </a:lnTo>
                  <a:cubicBezTo>
                    <a:pt x="1116514" y="667049"/>
                    <a:pt x="1113334" y="664216"/>
                    <a:pt x="1113334" y="659968"/>
                  </a:cubicBezTo>
                  <a:lnTo>
                    <a:pt x="1113334" y="407877"/>
                  </a:lnTo>
                  <a:cubicBezTo>
                    <a:pt x="1111743" y="403628"/>
                    <a:pt x="1116514" y="400796"/>
                    <a:pt x="1121286" y="400796"/>
                  </a:cubicBezTo>
                  <a:close/>
                  <a:moveTo>
                    <a:pt x="558257" y="393715"/>
                  </a:moveTo>
                  <a:lnTo>
                    <a:pt x="570981" y="668465"/>
                  </a:lnTo>
                  <a:lnTo>
                    <a:pt x="725257" y="906393"/>
                  </a:lnTo>
                  <a:cubicBezTo>
                    <a:pt x="677543" y="930469"/>
                    <a:pt x="625057" y="943216"/>
                    <a:pt x="570981" y="943216"/>
                  </a:cubicBezTo>
                  <a:cubicBezTo>
                    <a:pt x="400800" y="943216"/>
                    <a:pt x="262429" y="820003"/>
                    <a:pt x="262429" y="668465"/>
                  </a:cubicBezTo>
                  <a:cubicBezTo>
                    <a:pt x="262429" y="521176"/>
                    <a:pt x="392848" y="399380"/>
                    <a:pt x="558257" y="393715"/>
                  </a:cubicBezTo>
                  <a:close/>
                  <a:moveTo>
                    <a:pt x="633010" y="378136"/>
                  </a:moveTo>
                  <a:lnTo>
                    <a:pt x="636191" y="624562"/>
                  </a:lnTo>
                  <a:lnTo>
                    <a:pt x="911343" y="631643"/>
                  </a:lnTo>
                  <a:cubicBezTo>
                    <a:pt x="900210" y="535339"/>
                    <a:pt x="833410" y="451780"/>
                    <a:pt x="741162" y="407877"/>
                  </a:cubicBezTo>
                  <a:cubicBezTo>
                    <a:pt x="722076" y="399380"/>
                    <a:pt x="701400" y="392298"/>
                    <a:pt x="680724" y="386633"/>
                  </a:cubicBezTo>
                  <a:cubicBezTo>
                    <a:pt x="663229" y="383801"/>
                    <a:pt x="648914" y="380968"/>
                    <a:pt x="633010" y="378136"/>
                  </a:cubicBezTo>
                  <a:close/>
                  <a:moveTo>
                    <a:pt x="1293057" y="346979"/>
                  </a:moveTo>
                  <a:lnTo>
                    <a:pt x="1382124" y="346979"/>
                  </a:lnTo>
                  <a:cubicBezTo>
                    <a:pt x="1386895" y="346979"/>
                    <a:pt x="1390076" y="349811"/>
                    <a:pt x="1390076" y="354060"/>
                  </a:cubicBezTo>
                  <a:lnTo>
                    <a:pt x="1390076" y="659968"/>
                  </a:lnTo>
                  <a:cubicBezTo>
                    <a:pt x="1390076" y="664216"/>
                    <a:pt x="1386895" y="667049"/>
                    <a:pt x="1382124" y="667049"/>
                  </a:cubicBezTo>
                  <a:lnTo>
                    <a:pt x="1293057" y="667049"/>
                  </a:lnTo>
                  <a:cubicBezTo>
                    <a:pt x="1288286" y="667049"/>
                    <a:pt x="1285105" y="664216"/>
                    <a:pt x="1285105" y="659968"/>
                  </a:cubicBezTo>
                  <a:lnTo>
                    <a:pt x="1285105" y="354060"/>
                  </a:lnTo>
                  <a:cubicBezTo>
                    <a:pt x="1285105" y="349811"/>
                    <a:pt x="1288286" y="346979"/>
                    <a:pt x="1293057" y="346979"/>
                  </a:cubicBezTo>
                  <a:close/>
                  <a:moveTo>
                    <a:pt x="594838" y="342730"/>
                  </a:moveTo>
                  <a:lnTo>
                    <a:pt x="615514" y="344146"/>
                  </a:lnTo>
                  <a:cubicBezTo>
                    <a:pt x="640962" y="345562"/>
                    <a:pt x="666410" y="349811"/>
                    <a:pt x="690267" y="355476"/>
                  </a:cubicBezTo>
                  <a:cubicBezTo>
                    <a:pt x="714124" y="361141"/>
                    <a:pt x="736391" y="369639"/>
                    <a:pt x="758657" y="379552"/>
                  </a:cubicBezTo>
                  <a:cubicBezTo>
                    <a:pt x="868400" y="430537"/>
                    <a:pt x="944743" y="532506"/>
                    <a:pt x="951105" y="648638"/>
                  </a:cubicBezTo>
                  <a:lnTo>
                    <a:pt x="952695" y="667049"/>
                  </a:lnTo>
                  <a:lnTo>
                    <a:pt x="932019" y="667049"/>
                  </a:lnTo>
                  <a:lnTo>
                    <a:pt x="618695" y="658551"/>
                  </a:lnTo>
                  <a:lnTo>
                    <a:pt x="601200" y="658551"/>
                  </a:lnTo>
                  <a:lnTo>
                    <a:pt x="598019" y="641557"/>
                  </a:lnTo>
                  <a:lnTo>
                    <a:pt x="594838" y="361141"/>
                  </a:lnTo>
                  <a:close/>
                  <a:moveTo>
                    <a:pt x="119286" y="0"/>
                  </a:moveTo>
                  <a:lnTo>
                    <a:pt x="1835410" y="0"/>
                  </a:lnTo>
                  <a:cubicBezTo>
                    <a:pt x="1900619" y="0"/>
                    <a:pt x="1954696" y="48152"/>
                    <a:pt x="1954696" y="106218"/>
                  </a:cubicBezTo>
                  <a:lnTo>
                    <a:pt x="1954696" y="641700"/>
                  </a:lnTo>
                  <a:lnTo>
                    <a:pt x="1899603" y="624599"/>
                  </a:lnTo>
                  <a:lnTo>
                    <a:pt x="1838591" y="618448"/>
                  </a:lnTo>
                  <a:lnTo>
                    <a:pt x="1838591" y="199690"/>
                  </a:lnTo>
                  <a:lnTo>
                    <a:pt x="114514" y="199690"/>
                  </a:lnTo>
                  <a:lnTo>
                    <a:pt x="114514" y="1111748"/>
                  </a:lnTo>
                  <a:lnTo>
                    <a:pt x="1295887" y="1111748"/>
                  </a:lnTo>
                  <a:lnTo>
                    <a:pt x="1295327" y="1117301"/>
                  </a:lnTo>
                  <a:lnTo>
                    <a:pt x="1304904" y="1212301"/>
                  </a:lnTo>
                  <a:lnTo>
                    <a:pt x="119286" y="1212301"/>
                  </a:lnTo>
                  <a:cubicBezTo>
                    <a:pt x="54076" y="1212301"/>
                    <a:pt x="0" y="1164149"/>
                    <a:pt x="0" y="1106083"/>
                  </a:cubicBezTo>
                  <a:lnTo>
                    <a:pt x="0" y="106218"/>
                  </a:lnTo>
                  <a:cubicBezTo>
                    <a:pt x="0" y="48152"/>
                    <a:pt x="54076" y="0"/>
                    <a:pt x="119286" y="0"/>
                  </a:cubicBezTo>
                  <a:close/>
                </a:path>
              </a:pathLst>
            </a:custGeom>
            <a:solidFill>
              <a:schemeClr val="bg1"/>
            </a:solidFill>
            <a:ln w="15875" cap="flat">
              <a:noFill/>
              <a:prstDash val="solid"/>
              <a:miter/>
            </a:ln>
          </p:spPr>
          <p:txBody>
            <a:bodyPr rtlCol="0" anchor="ctr"/>
            <a:lstStyle/>
            <a:p>
              <a:endParaRPr lang="en-US" sz="2813"/>
            </a:p>
          </p:txBody>
        </p:sp>
      </p:grpSp>
      <p:sp>
        <p:nvSpPr>
          <p:cNvPr id="2" name="TextBox 1">
            <a:extLst>
              <a:ext uri="{FF2B5EF4-FFF2-40B4-BE49-F238E27FC236}">
                <a16:creationId xmlns:a16="http://schemas.microsoft.com/office/drawing/2014/main" id="{3853B14A-C550-3CA8-E0AD-1AAD37FE8963}"/>
              </a:ext>
            </a:extLst>
          </p:cNvPr>
          <p:cNvSpPr txBox="1"/>
          <p:nvPr/>
        </p:nvSpPr>
        <p:spPr>
          <a:xfrm>
            <a:off x="9702106" y="6944811"/>
            <a:ext cx="5214768" cy="1390958"/>
          </a:xfrm>
          <a:prstGeom prst="rect">
            <a:avLst/>
          </a:prstGeom>
          <a:noFill/>
        </p:spPr>
        <p:txBody>
          <a:bodyPr wrap="square" rtlCol="0">
            <a:spAutoFit/>
          </a:bodyPr>
          <a:lstStyle/>
          <a:p>
            <a:r>
              <a:rPr lang="en-GB" sz="2813" dirty="0"/>
              <a:t>Extra Space added between Power  BI &amp; Reports as space doesn’t show in Power BI Button</a:t>
            </a:r>
          </a:p>
        </p:txBody>
      </p:sp>
    </p:spTree>
    <p:extLst>
      <p:ext uri="{BB962C8B-B14F-4D97-AF65-F5344CB8AC3E}">
        <p14:creationId xmlns:p14="http://schemas.microsoft.com/office/powerpoint/2010/main" val="28553658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1174B"/>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F8A457C-DA3C-1671-15E3-726DA349343E}"/>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rcRect t="21875" b="21875"/>
          <a:stretch/>
        </p:blipFill>
        <p:spPr>
          <a:xfrm>
            <a:off x="1" y="0"/>
            <a:ext cx="15240001" cy="8572500"/>
          </a:xfrm>
          <a:prstGeom prst="rect">
            <a:avLst/>
          </a:prstGeom>
        </p:spPr>
      </p:pic>
      <p:sp>
        <p:nvSpPr>
          <p:cNvPr id="2" name="Rectangle 1">
            <a:extLst>
              <a:ext uri="{FF2B5EF4-FFF2-40B4-BE49-F238E27FC236}">
                <a16:creationId xmlns:a16="http://schemas.microsoft.com/office/drawing/2014/main" id="{718BB737-AA50-F6E4-28C4-5A5720B4584F}"/>
              </a:ext>
            </a:extLst>
          </p:cNvPr>
          <p:cNvSpPr/>
          <p:nvPr/>
        </p:nvSpPr>
        <p:spPr>
          <a:xfrm>
            <a:off x="0" y="0"/>
            <a:ext cx="15236190" cy="8572500"/>
          </a:xfrm>
          <a:prstGeom prst="rect">
            <a:avLst/>
          </a:prstGeom>
          <a:solidFill>
            <a:srgbClr val="35038F">
              <a:alpha val="2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3" name="Rectangle 2">
            <a:extLst>
              <a:ext uri="{FF2B5EF4-FFF2-40B4-BE49-F238E27FC236}">
                <a16:creationId xmlns:a16="http://schemas.microsoft.com/office/drawing/2014/main" id="{4D6F68C9-1557-F3E2-7023-1804A0AB44F2}"/>
              </a:ext>
            </a:extLst>
          </p:cNvPr>
          <p:cNvSpPr/>
          <p:nvPr/>
        </p:nvSpPr>
        <p:spPr>
          <a:xfrm>
            <a:off x="0" y="7886700"/>
            <a:ext cx="15236190" cy="6858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5" name="Rectangle 4">
            <a:extLst>
              <a:ext uri="{FF2B5EF4-FFF2-40B4-BE49-F238E27FC236}">
                <a16:creationId xmlns:a16="http://schemas.microsoft.com/office/drawing/2014/main" id="{3882FEB8-CCF8-B508-18FF-C7292D78466F}"/>
              </a:ext>
            </a:extLst>
          </p:cNvPr>
          <p:cNvSpPr/>
          <p:nvPr/>
        </p:nvSpPr>
        <p:spPr>
          <a:xfrm>
            <a:off x="11811000" y="0"/>
            <a:ext cx="3429000" cy="85725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cxnSp>
        <p:nvCxnSpPr>
          <p:cNvPr id="8" name="Straight Connector 7">
            <a:extLst>
              <a:ext uri="{FF2B5EF4-FFF2-40B4-BE49-F238E27FC236}">
                <a16:creationId xmlns:a16="http://schemas.microsoft.com/office/drawing/2014/main" id="{D5B2862D-90D3-AF8E-9E74-0E641B0F2861}"/>
              </a:ext>
            </a:extLst>
          </p:cNvPr>
          <p:cNvCxnSpPr>
            <a:cxnSpLocks/>
          </p:cNvCxnSpPr>
          <p:nvPr/>
        </p:nvCxnSpPr>
        <p:spPr>
          <a:xfrm>
            <a:off x="12096750" y="197739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275D3539-29AC-D84A-A696-19A6A566E66F}"/>
              </a:ext>
            </a:extLst>
          </p:cNvPr>
          <p:cNvCxnSpPr>
            <a:cxnSpLocks/>
          </p:cNvCxnSpPr>
          <p:nvPr/>
        </p:nvCxnSpPr>
        <p:spPr>
          <a:xfrm>
            <a:off x="12096750" y="395478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05EFA1B4-880E-15BD-C83B-58B19A0479F6}"/>
              </a:ext>
            </a:extLst>
          </p:cNvPr>
          <p:cNvCxnSpPr>
            <a:cxnSpLocks/>
          </p:cNvCxnSpPr>
          <p:nvPr/>
        </p:nvCxnSpPr>
        <p:spPr>
          <a:xfrm>
            <a:off x="12096750" y="593217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sp>
        <p:nvSpPr>
          <p:cNvPr id="11" name="Rectangle 10">
            <a:extLst>
              <a:ext uri="{FF2B5EF4-FFF2-40B4-BE49-F238E27FC236}">
                <a16:creationId xmlns:a16="http://schemas.microsoft.com/office/drawing/2014/main" id="{86A96263-0DD3-7091-B99A-181CA635D794}"/>
              </a:ext>
            </a:extLst>
          </p:cNvPr>
          <p:cNvSpPr/>
          <p:nvPr/>
        </p:nvSpPr>
        <p:spPr>
          <a:xfrm>
            <a:off x="285750" y="0"/>
            <a:ext cx="1028700" cy="457200"/>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2" name="Rectangle: Rounded Corners 11">
            <a:extLst>
              <a:ext uri="{FF2B5EF4-FFF2-40B4-BE49-F238E27FC236}">
                <a16:creationId xmlns:a16="http://schemas.microsoft.com/office/drawing/2014/main" id="{7C7E8BC8-588D-4C7C-00ED-719146EDD4EA}"/>
              </a:ext>
            </a:extLst>
          </p:cNvPr>
          <p:cNvSpPr/>
          <p:nvPr/>
        </p:nvSpPr>
        <p:spPr>
          <a:xfrm>
            <a:off x="285750" y="0"/>
            <a:ext cx="1028700" cy="914400"/>
          </a:xfrm>
          <a:prstGeom prst="round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Tree>
    <p:extLst>
      <p:ext uri="{BB962C8B-B14F-4D97-AF65-F5344CB8AC3E}">
        <p14:creationId xmlns:p14="http://schemas.microsoft.com/office/powerpoint/2010/main" val="814372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F8A457C-DA3C-1671-15E3-726DA349343E}"/>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rcRect t="21875" b="21875"/>
          <a:stretch/>
        </p:blipFill>
        <p:spPr>
          <a:xfrm>
            <a:off x="1" y="0"/>
            <a:ext cx="15240001" cy="8572500"/>
          </a:xfrm>
          <a:prstGeom prst="rect">
            <a:avLst/>
          </a:prstGeom>
        </p:spPr>
      </p:pic>
      <p:sp>
        <p:nvSpPr>
          <p:cNvPr id="2" name="Rectangle 1">
            <a:extLst>
              <a:ext uri="{FF2B5EF4-FFF2-40B4-BE49-F238E27FC236}">
                <a16:creationId xmlns:a16="http://schemas.microsoft.com/office/drawing/2014/main" id="{718BB737-AA50-F6E4-28C4-5A5720B4584F}"/>
              </a:ext>
            </a:extLst>
          </p:cNvPr>
          <p:cNvSpPr>
            <a:spLocks/>
          </p:cNvSpPr>
          <p:nvPr/>
        </p:nvSpPr>
        <p:spPr>
          <a:xfrm>
            <a:off x="0" y="0"/>
            <a:ext cx="15236190" cy="8572500"/>
          </a:xfrm>
          <a:prstGeom prst="rect">
            <a:avLst/>
          </a:prstGeom>
          <a:solidFill>
            <a:srgbClr val="35038F">
              <a:alpha val="2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3" name="Rectangle 2">
            <a:extLst>
              <a:ext uri="{FF2B5EF4-FFF2-40B4-BE49-F238E27FC236}">
                <a16:creationId xmlns:a16="http://schemas.microsoft.com/office/drawing/2014/main" id="{4D6F68C9-1557-F3E2-7023-1804A0AB44F2}"/>
              </a:ext>
            </a:extLst>
          </p:cNvPr>
          <p:cNvSpPr/>
          <p:nvPr/>
        </p:nvSpPr>
        <p:spPr>
          <a:xfrm>
            <a:off x="0" y="7886700"/>
            <a:ext cx="15236190" cy="6858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5" name="Rectangle 4">
            <a:extLst>
              <a:ext uri="{FF2B5EF4-FFF2-40B4-BE49-F238E27FC236}">
                <a16:creationId xmlns:a16="http://schemas.microsoft.com/office/drawing/2014/main" id="{3882FEB8-CCF8-B508-18FF-C7292D78466F}"/>
              </a:ext>
            </a:extLst>
          </p:cNvPr>
          <p:cNvSpPr/>
          <p:nvPr/>
        </p:nvSpPr>
        <p:spPr>
          <a:xfrm>
            <a:off x="11811000" y="0"/>
            <a:ext cx="3429000" cy="85725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cxnSp>
        <p:nvCxnSpPr>
          <p:cNvPr id="8" name="Straight Connector 7">
            <a:extLst>
              <a:ext uri="{FF2B5EF4-FFF2-40B4-BE49-F238E27FC236}">
                <a16:creationId xmlns:a16="http://schemas.microsoft.com/office/drawing/2014/main" id="{D5B2862D-90D3-AF8E-9E74-0E641B0F2861}"/>
              </a:ext>
            </a:extLst>
          </p:cNvPr>
          <p:cNvCxnSpPr>
            <a:cxnSpLocks/>
          </p:cNvCxnSpPr>
          <p:nvPr/>
        </p:nvCxnSpPr>
        <p:spPr>
          <a:xfrm>
            <a:off x="12096750" y="197739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275D3539-29AC-D84A-A696-19A6A566E66F}"/>
              </a:ext>
            </a:extLst>
          </p:cNvPr>
          <p:cNvCxnSpPr>
            <a:cxnSpLocks/>
          </p:cNvCxnSpPr>
          <p:nvPr/>
        </p:nvCxnSpPr>
        <p:spPr>
          <a:xfrm>
            <a:off x="12096750" y="395478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05EFA1B4-880E-15BD-C83B-58B19A0479F6}"/>
              </a:ext>
            </a:extLst>
          </p:cNvPr>
          <p:cNvCxnSpPr>
            <a:cxnSpLocks/>
          </p:cNvCxnSpPr>
          <p:nvPr/>
        </p:nvCxnSpPr>
        <p:spPr>
          <a:xfrm>
            <a:off x="12096750" y="593217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sp>
        <p:nvSpPr>
          <p:cNvPr id="11" name="Rectangle 10">
            <a:extLst>
              <a:ext uri="{FF2B5EF4-FFF2-40B4-BE49-F238E27FC236}">
                <a16:creationId xmlns:a16="http://schemas.microsoft.com/office/drawing/2014/main" id="{86A96263-0DD3-7091-B99A-181CA635D794}"/>
              </a:ext>
            </a:extLst>
          </p:cNvPr>
          <p:cNvSpPr/>
          <p:nvPr/>
        </p:nvSpPr>
        <p:spPr>
          <a:xfrm>
            <a:off x="285750" y="0"/>
            <a:ext cx="1028700" cy="457200"/>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2" name="Rectangle: Rounded Corners 11">
            <a:extLst>
              <a:ext uri="{FF2B5EF4-FFF2-40B4-BE49-F238E27FC236}">
                <a16:creationId xmlns:a16="http://schemas.microsoft.com/office/drawing/2014/main" id="{7C7E8BC8-588D-4C7C-00ED-719146EDD4EA}"/>
              </a:ext>
            </a:extLst>
          </p:cNvPr>
          <p:cNvSpPr/>
          <p:nvPr/>
        </p:nvSpPr>
        <p:spPr>
          <a:xfrm>
            <a:off x="285750" y="0"/>
            <a:ext cx="1028700" cy="914400"/>
          </a:xfrm>
          <a:prstGeom prst="round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Tree>
    <p:extLst>
      <p:ext uri="{BB962C8B-B14F-4D97-AF65-F5344CB8AC3E}">
        <p14:creationId xmlns:p14="http://schemas.microsoft.com/office/powerpoint/2010/main" val="2624498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73252E-AB2B-3D0E-EE87-FBC3922BEC44}"/>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AAF32140-92F1-7F68-58E1-CE2372539594}"/>
              </a:ext>
            </a:extLst>
          </p:cNvPr>
          <p:cNvPicPr>
            <a:picLocks noChangeAspect="1"/>
          </p:cNvPicPr>
          <p:nvPr/>
        </p:nvPicPr>
        <p:blipFill>
          <a:blip r:embed="rId2">
            <a:extLst>
              <a:ext uri="{28A0092B-C50C-407E-A947-70E740481C1C}">
                <a14:useLocalDpi xmlns:a14="http://schemas.microsoft.com/office/drawing/2010/main" val="0"/>
              </a:ext>
            </a:extLst>
          </a:blip>
          <a:srcRect t="12500" b="12500"/>
          <a:stretch/>
        </p:blipFill>
        <p:spPr>
          <a:xfrm>
            <a:off x="1" y="0"/>
            <a:ext cx="15240001" cy="8572500"/>
          </a:xfrm>
          <a:prstGeom prst="rect">
            <a:avLst/>
          </a:prstGeom>
        </p:spPr>
      </p:pic>
      <p:sp>
        <p:nvSpPr>
          <p:cNvPr id="2" name="Rectangle 1">
            <a:extLst>
              <a:ext uri="{FF2B5EF4-FFF2-40B4-BE49-F238E27FC236}">
                <a16:creationId xmlns:a16="http://schemas.microsoft.com/office/drawing/2014/main" id="{1B5D9205-84EE-86C2-1B63-7A25261209B2}"/>
              </a:ext>
            </a:extLst>
          </p:cNvPr>
          <p:cNvSpPr/>
          <p:nvPr/>
        </p:nvSpPr>
        <p:spPr>
          <a:xfrm>
            <a:off x="0" y="0"/>
            <a:ext cx="15236190" cy="8572500"/>
          </a:xfrm>
          <a:prstGeom prst="rect">
            <a:avLst/>
          </a:prstGeom>
          <a:solidFill>
            <a:srgbClr val="35038F">
              <a:alpha val="2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3" name="Rectangle 2">
            <a:extLst>
              <a:ext uri="{FF2B5EF4-FFF2-40B4-BE49-F238E27FC236}">
                <a16:creationId xmlns:a16="http://schemas.microsoft.com/office/drawing/2014/main" id="{6F00D9E8-D2F5-4BF2-539C-53251E740AE4}"/>
              </a:ext>
            </a:extLst>
          </p:cNvPr>
          <p:cNvSpPr/>
          <p:nvPr/>
        </p:nvSpPr>
        <p:spPr>
          <a:xfrm>
            <a:off x="0" y="7886700"/>
            <a:ext cx="15236190" cy="6858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5" name="Rectangle 4">
            <a:extLst>
              <a:ext uri="{FF2B5EF4-FFF2-40B4-BE49-F238E27FC236}">
                <a16:creationId xmlns:a16="http://schemas.microsoft.com/office/drawing/2014/main" id="{F4AE287F-26A1-E940-3270-A2FEB44A1BD2}"/>
              </a:ext>
            </a:extLst>
          </p:cNvPr>
          <p:cNvSpPr/>
          <p:nvPr/>
        </p:nvSpPr>
        <p:spPr>
          <a:xfrm>
            <a:off x="11811000" y="0"/>
            <a:ext cx="3429000" cy="85725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cxnSp>
        <p:nvCxnSpPr>
          <p:cNvPr id="8" name="Straight Connector 7">
            <a:extLst>
              <a:ext uri="{FF2B5EF4-FFF2-40B4-BE49-F238E27FC236}">
                <a16:creationId xmlns:a16="http://schemas.microsoft.com/office/drawing/2014/main" id="{3284F956-B903-0AC8-D78E-5E934871675E}"/>
              </a:ext>
            </a:extLst>
          </p:cNvPr>
          <p:cNvCxnSpPr>
            <a:cxnSpLocks/>
          </p:cNvCxnSpPr>
          <p:nvPr/>
        </p:nvCxnSpPr>
        <p:spPr>
          <a:xfrm>
            <a:off x="12096750" y="197739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32F00016-B9FD-F3F1-D467-C15EF860E209}"/>
              </a:ext>
            </a:extLst>
          </p:cNvPr>
          <p:cNvCxnSpPr>
            <a:cxnSpLocks/>
          </p:cNvCxnSpPr>
          <p:nvPr/>
        </p:nvCxnSpPr>
        <p:spPr>
          <a:xfrm>
            <a:off x="12096750" y="395478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8A4CF5DB-6E2F-2480-B411-AAADACEA6063}"/>
              </a:ext>
            </a:extLst>
          </p:cNvPr>
          <p:cNvCxnSpPr>
            <a:cxnSpLocks/>
          </p:cNvCxnSpPr>
          <p:nvPr/>
        </p:nvCxnSpPr>
        <p:spPr>
          <a:xfrm>
            <a:off x="12096750" y="593217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sp>
        <p:nvSpPr>
          <p:cNvPr id="11" name="Rectangle 10">
            <a:extLst>
              <a:ext uri="{FF2B5EF4-FFF2-40B4-BE49-F238E27FC236}">
                <a16:creationId xmlns:a16="http://schemas.microsoft.com/office/drawing/2014/main" id="{3AC3641B-B912-2920-078F-C63A409228F8}"/>
              </a:ext>
            </a:extLst>
          </p:cNvPr>
          <p:cNvSpPr/>
          <p:nvPr/>
        </p:nvSpPr>
        <p:spPr>
          <a:xfrm>
            <a:off x="285750" y="0"/>
            <a:ext cx="1028700" cy="457200"/>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2" name="Rectangle: Rounded Corners 11">
            <a:extLst>
              <a:ext uri="{FF2B5EF4-FFF2-40B4-BE49-F238E27FC236}">
                <a16:creationId xmlns:a16="http://schemas.microsoft.com/office/drawing/2014/main" id="{A48B96DD-82A6-AA45-200B-C3FA9E81F5B1}"/>
              </a:ext>
            </a:extLst>
          </p:cNvPr>
          <p:cNvSpPr/>
          <p:nvPr/>
        </p:nvSpPr>
        <p:spPr>
          <a:xfrm>
            <a:off x="285750" y="0"/>
            <a:ext cx="1028700" cy="914400"/>
          </a:xfrm>
          <a:prstGeom prst="round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Tree>
    <p:extLst>
      <p:ext uri="{BB962C8B-B14F-4D97-AF65-F5344CB8AC3E}">
        <p14:creationId xmlns:p14="http://schemas.microsoft.com/office/powerpoint/2010/main" val="11089913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peech Bubble: Rectangle with Corners Rounded 3">
            <a:extLst>
              <a:ext uri="{FF2B5EF4-FFF2-40B4-BE49-F238E27FC236}">
                <a16:creationId xmlns:a16="http://schemas.microsoft.com/office/drawing/2014/main" id="{A66CAC17-C2A3-B89C-0B7C-FBD37F40517B}"/>
              </a:ext>
            </a:extLst>
          </p:cNvPr>
          <p:cNvSpPr/>
          <p:nvPr/>
        </p:nvSpPr>
        <p:spPr>
          <a:xfrm>
            <a:off x="5328000" y="943200"/>
            <a:ext cx="5810400" cy="1900800"/>
          </a:xfrm>
          <a:prstGeom prst="wedgeRoundRectCallout">
            <a:avLst>
              <a:gd name="adj1" fmla="val -69408"/>
              <a:gd name="adj2" fmla="val -73864"/>
              <a:gd name="adj3" fmla="val 16667"/>
            </a:avLst>
          </a:prstGeom>
          <a:solidFill>
            <a:srgbClr val="1F02A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Calibri" panose="020F0502020204030204" pitchFamily="34" charset="0"/>
                <a:ea typeface="Calibri" panose="020F0502020204030204" pitchFamily="34" charset="0"/>
                <a:cs typeface="Calibri" panose="020F0502020204030204" pitchFamily="34" charset="0"/>
              </a:rPr>
              <a:t>Click the items in this menu to go to the desired analysis.</a:t>
            </a:r>
            <a:endParaRPr lang="en-GB" sz="2400" dirty="0">
              <a:latin typeface="Calibri" panose="020F0502020204030204" pitchFamily="34" charset="0"/>
              <a:ea typeface="Calibri" panose="020F0502020204030204" pitchFamily="34" charset="0"/>
              <a:cs typeface="Calibri" panose="020F0502020204030204" pitchFamily="34" charset="0"/>
            </a:endParaRPr>
          </a:p>
        </p:txBody>
      </p:sp>
      <p:sp>
        <p:nvSpPr>
          <p:cNvPr id="5" name="Speech Bubble: Rectangle with Corners Rounded 4">
            <a:extLst>
              <a:ext uri="{FF2B5EF4-FFF2-40B4-BE49-F238E27FC236}">
                <a16:creationId xmlns:a16="http://schemas.microsoft.com/office/drawing/2014/main" id="{21AF4715-FB0F-B062-7D62-931B0D54EB0B}"/>
              </a:ext>
            </a:extLst>
          </p:cNvPr>
          <p:cNvSpPr/>
          <p:nvPr/>
        </p:nvSpPr>
        <p:spPr>
          <a:xfrm>
            <a:off x="3183600" y="5012400"/>
            <a:ext cx="5810400" cy="1900800"/>
          </a:xfrm>
          <a:prstGeom prst="wedgeRoundRectCallout">
            <a:avLst>
              <a:gd name="adj1" fmla="val -89978"/>
              <a:gd name="adj2" fmla="val 109091"/>
              <a:gd name="adj3" fmla="val 16667"/>
            </a:avLst>
          </a:prstGeom>
          <a:solidFill>
            <a:srgbClr val="1F02A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Calibri" panose="020F0502020204030204" pitchFamily="34" charset="0"/>
                <a:ea typeface="Calibri" panose="020F0502020204030204" pitchFamily="34" charset="0"/>
                <a:cs typeface="Calibri" panose="020F0502020204030204" pitchFamily="34" charset="0"/>
              </a:rPr>
              <a:t>Click the icons in this menu to open the selected social media link</a:t>
            </a:r>
            <a:endParaRPr lang="en-GB" sz="24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58661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D8A33B-8D16-DA21-54D1-7E3492B7D5B7}"/>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59A64C12-DA99-5FDF-5985-94897B455DCA}"/>
              </a:ext>
            </a:extLst>
          </p:cNvPr>
          <p:cNvPicPr>
            <a:picLocks noChangeAspect="1"/>
          </p:cNvPicPr>
          <p:nvPr/>
        </p:nvPicPr>
        <p:blipFill>
          <a:blip r:embed="rId2">
            <a:extLst>
              <a:ext uri="{28A0092B-C50C-407E-A947-70E740481C1C}">
                <a14:useLocalDpi xmlns:a14="http://schemas.microsoft.com/office/drawing/2010/main" val="0"/>
              </a:ext>
            </a:extLst>
          </a:blip>
          <a:srcRect t="10898" b="10898"/>
          <a:stretch/>
        </p:blipFill>
        <p:spPr>
          <a:xfrm>
            <a:off x="1" y="0"/>
            <a:ext cx="15240001" cy="8572500"/>
          </a:xfrm>
          <a:prstGeom prst="rect">
            <a:avLst/>
          </a:prstGeom>
        </p:spPr>
      </p:pic>
      <p:sp>
        <p:nvSpPr>
          <p:cNvPr id="2" name="Rectangle 1">
            <a:extLst>
              <a:ext uri="{FF2B5EF4-FFF2-40B4-BE49-F238E27FC236}">
                <a16:creationId xmlns:a16="http://schemas.microsoft.com/office/drawing/2014/main" id="{F798D415-C51F-6B38-E25C-E97C8F7E7809}"/>
              </a:ext>
            </a:extLst>
          </p:cNvPr>
          <p:cNvSpPr/>
          <p:nvPr/>
        </p:nvSpPr>
        <p:spPr>
          <a:xfrm>
            <a:off x="0" y="0"/>
            <a:ext cx="15236190" cy="8572500"/>
          </a:xfrm>
          <a:prstGeom prst="rect">
            <a:avLst/>
          </a:prstGeom>
          <a:solidFill>
            <a:srgbClr val="35038F">
              <a:alpha val="2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3" name="Rectangle 2">
            <a:extLst>
              <a:ext uri="{FF2B5EF4-FFF2-40B4-BE49-F238E27FC236}">
                <a16:creationId xmlns:a16="http://schemas.microsoft.com/office/drawing/2014/main" id="{A5E40F9E-48E1-D43F-6C8F-D90AC4C7D52A}"/>
              </a:ext>
            </a:extLst>
          </p:cNvPr>
          <p:cNvSpPr/>
          <p:nvPr/>
        </p:nvSpPr>
        <p:spPr>
          <a:xfrm>
            <a:off x="0" y="7886700"/>
            <a:ext cx="15236190" cy="6858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5" name="Rectangle 4">
            <a:extLst>
              <a:ext uri="{FF2B5EF4-FFF2-40B4-BE49-F238E27FC236}">
                <a16:creationId xmlns:a16="http://schemas.microsoft.com/office/drawing/2014/main" id="{280F9781-B062-BC7B-2172-EFC83404AA8E}"/>
              </a:ext>
            </a:extLst>
          </p:cNvPr>
          <p:cNvSpPr/>
          <p:nvPr/>
        </p:nvSpPr>
        <p:spPr>
          <a:xfrm>
            <a:off x="11811000" y="0"/>
            <a:ext cx="3429000" cy="85725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cxnSp>
        <p:nvCxnSpPr>
          <p:cNvPr id="8" name="Straight Connector 7">
            <a:extLst>
              <a:ext uri="{FF2B5EF4-FFF2-40B4-BE49-F238E27FC236}">
                <a16:creationId xmlns:a16="http://schemas.microsoft.com/office/drawing/2014/main" id="{BB99563F-0DCA-A9C9-0C66-EA734ACF795C}"/>
              </a:ext>
            </a:extLst>
          </p:cNvPr>
          <p:cNvCxnSpPr>
            <a:cxnSpLocks/>
          </p:cNvCxnSpPr>
          <p:nvPr/>
        </p:nvCxnSpPr>
        <p:spPr>
          <a:xfrm>
            <a:off x="12096750" y="197739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4DE2E95A-1E84-D039-77E7-76BFD957EA0E}"/>
              </a:ext>
            </a:extLst>
          </p:cNvPr>
          <p:cNvCxnSpPr>
            <a:cxnSpLocks/>
          </p:cNvCxnSpPr>
          <p:nvPr/>
        </p:nvCxnSpPr>
        <p:spPr>
          <a:xfrm>
            <a:off x="12096750" y="395478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DBA84CF0-E6BD-13DF-6DE7-9255425B217C}"/>
              </a:ext>
            </a:extLst>
          </p:cNvPr>
          <p:cNvCxnSpPr>
            <a:cxnSpLocks/>
          </p:cNvCxnSpPr>
          <p:nvPr/>
        </p:nvCxnSpPr>
        <p:spPr>
          <a:xfrm>
            <a:off x="12096750" y="593217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sp>
        <p:nvSpPr>
          <p:cNvPr id="11" name="Rectangle 10">
            <a:extLst>
              <a:ext uri="{FF2B5EF4-FFF2-40B4-BE49-F238E27FC236}">
                <a16:creationId xmlns:a16="http://schemas.microsoft.com/office/drawing/2014/main" id="{BFACA121-A1D1-DD33-6912-3780F3268C73}"/>
              </a:ext>
            </a:extLst>
          </p:cNvPr>
          <p:cNvSpPr/>
          <p:nvPr/>
        </p:nvSpPr>
        <p:spPr>
          <a:xfrm>
            <a:off x="285750" y="0"/>
            <a:ext cx="1028700" cy="457200"/>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2" name="Rectangle: Rounded Corners 11">
            <a:extLst>
              <a:ext uri="{FF2B5EF4-FFF2-40B4-BE49-F238E27FC236}">
                <a16:creationId xmlns:a16="http://schemas.microsoft.com/office/drawing/2014/main" id="{643CD709-9013-FF29-7D76-50C3BD5EE934}"/>
              </a:ext>
            </a:extLst>
          </p:cNvPr>
          <p:cNvSpPr/>
          <p:nvPr/>
        </p:nvSpPr>
        <p:spPr>
          <a:xfrm>
            <a:off x="285750" y="0"/>
            <a:ext cx="1028700" cy="914400"/>
          </a:xfrm>
          <a:prstGeom prst="round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Tree>
    <p:extLst>
      <p:ext uri="{BB962C8B-B14F-4D97-AF65-F5344CB8AC3E}">
        <p14:creationId xmlns:p14="http://schemas.microsoft.com/office/powerpoint/2010/main" val="23496619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peech Bubble: Rectangle with Corners Rounded 3">
            <a:extLst>
              <a:ext uri="{FF2B5EF4-FFF2-40B4-BE49-F238E27FC236}">
                <a16:creationId xmlns:a16="http://schemas.microsoft.com/office/drawing/2014/main" id="{0F1EF734-8557-81E2-9FF5-1A0DCCEB939D}"/>
              </a:ext>
            </a:extLst>
          </p:cNvPr>
          <p:cNvSpPr/>
          <p:nvPr/>
        </p:nvSpPr>
        <p:spPr>
          <a:xfrm>
            <a:off x="10562400" y="1476000"/>
            <a:ext cx="3189600" cy="907200"/>
          </a:xfrm>
          <a:prstGeom prst="wedgeRoundRectCallout">
            <a:avLst>
              <a:gd name="adj1" fmla="val 28342"/>
              <a:gd name="adj2" fmla="val -119620"/>
              <a:gd name="adj3" fmla="val 16667"/>
            </a:avLst>
          </a:prstGeom>
          <a:solidFill>
            <a:srgbClr val="134B8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Calibri" panose="020F0502020204030204" pitchFamily="34" charset="0"/>
                <a:ea typeface="Calibri" panose="020F0502020204030204" pitchFamily="34" charset="0"/>
                <a:cs typeface="Calibri" panose="020F0502020204030204" pitchFamily="34" charset="0"/>
              </a:rPr>
              <a:t>Click here to filter the data by the Discount Band.</a:t>
            </a:r>
            <a:endParaRPr lang="en-GB" sz="1600" dirty="0">
              <a:latin typeface="Calibri" panose="020F0502020204030204" pitchFamily="34" charset="0"/>
              <a:ea typeface="Calibri" panose="020F0502020204030204" pitchFamily="34" charset="0"/>
              <a:cs typeface="Calibri" panose="020F0502020204030204" pitchFamily="34" charset="0"/>
            </a:endParaRPr>
          </a:p>
        </p:txBody>
      </p:sp>
      <p:sp>
        <p:nvSpPr>
          <p:cNvPr id="5" name="Speech Bubble: Rectangle with Corners Rounded 4">
            <a:extLst>
              <a:ext uri="{FF2B5EF4-FFF2-40B4-BE49-F238E27FC236}">
                <a16:creationId xmlns:a16="http://schemas.microsoft.com/office/drawing/2014/main" id="{067E5EAA-5029-AB93-7692-83F2962A26A6}"/>
              </a:ext>
            </a:extLst>
          </p:cNvPr>
          <p:cNvSpPr/>
          <p:nvPr/>
        </p:nvSpPr>
        <p:spPr>
          <a:xfrm>
            <a:off x="3522000" y="1419600"/>
            <a:ext cx="3361200" cy="1842000"/>
          </a:xfrm>
          <a:prstGeom prst="wedgeRoundRectCallout">
            <a:avLst>
              <a:gd name="adj1" fmla="val -86837"/>
              <a:gd name="adj2" fmla="val 1347"/>
              <a:gd name="adj3" fmla="val 16667"/>
            </a:avLst>
          </a:prstGeom>
          <a:solidFill>
            <a:srgbClr val="134B8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Calibri" panose="020F0502020204030204" pitchFamily="34" charset="0"/>
                <a:ea typeface="Calibri" panose="020F0502020204030204" pitchFamily="34" charset="0"/>
                <a:cs typeface="Calibri" panose="020F0502020204030204" pitchFamily="34" charset="0"/>
              </a:rPr>
              <a:t>Use these filters to filter the data by the year, the country, the order priority, or the shipping mode. Click on the downward caret to open the dropdown list and click on the required value to filter the data.</a:t>
            </a:r>
            <a:endParaRPr lang="en-GB" sz="1600" dirty="0">
              <a:latin typeface="Calibri" panose="020F0502020204030204" pitchFamily="34" charset="0"/>
              <a:ea typeface="Calibri" panose="020F0502020204030204" pitchFamily="34" charset="0"/>
              <a:cs typeface="Calibri" panose="020F0502020204030204" pitchFamily="34" charset="0"/>
            </a:endParaRPr>
          </a:p>
        </p:txBody>
      </p:sp>
      <p:sp>
        <p:nvSpPr>
          <p:cNvPr id="6" name="Speech Bubble: Rectangle with Corners Rounded 5">
            <a:extLst>
              <a:ext uri="{FF2B5EF4-FFF2-40B4-BE49-F238E27FC236}">
                <a16:creationId xmlns:a16="http://schemas.microsoft.com/office/drawing/2014/main" id="{A3A53AA2-8108-F2BB-54E0-535772DAC913}"/>
              </a:ext>
            </a:extLst>
          </p:cNvPr>
          <p:cNvSpPr/>
          <p:nvPr/>
        </p:nvSpPr>
        <p:spPr>
          <a:xfrm>
            <a:off x="2889600" y="6379200"/>
            <a:ext cx="3361200" cy="773700"/>
          </a:xfrm>
          <a:prstGeom prst="wedgeRoundRectCallout">
            <a:avLst>
              <a:gd name="adj1" fmla="val -86837"/>
              <a:gd name="adj2" fmla="val 1347"/>
              <a:gd name="adj3" fmla="val 16667"/>
            </a:avLst>
          </a:prstGeom>
          <a:solidFill>
            <a:srgbClr val="134B8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Calibri" panose="020F0502020204030204" pitchFamily="34" charset="0"/>
                <a:ea typeface="Calibri" panose="020F0502020204030204" pitchFamily="34" charset="0"/>
                <a:cs typeface="Calibri" panose="020F0502020204030204" pitchFamily="34" charset="0"/>
              </a:rPr>
              <a:t>Click on an option on this menu to go to the desired analysis or help page</a:t>
            </a:r>
            <a:endParaRPr lang="en-GB" sz="1600" dirty="0">
              <a:latin typeface="Calibri" panose="020F0502020204030204" pitchFamily="34" charset="0"/>
              <a:ea typeface="Calibri" panose="020F0502020204030204" pitchFamily="34" charset="0"/>
              <a:cs typeface="Calibri" panose="020F0502020204030204" pitchFamily="34" charset="0"/>
            </a:endParaRPr>
          </a:p>
        </p:txBody>
      </p:sp>
      <p:sp>
        <p:nvSpPr>
          <p:cNvPr id="7" name="Speech Bubble: Rectangle with Corners Rounded 6">
            <a:extLst>
              <a:ext uri="{FF2B5EF4-FFF2-40B4-BE49-F238E27FC236}">
                <a16:creationId xmlns:a16="http://schemas.microsoft.com/office/drawing/2014/main" id="{1C5E9D06-8272-1A74-D03C-FDAF65EB7EA1}"/>
              </a:ext>
            </a:extLst>
          </p:cNvPr>
          <p:cNvSpPr/>
          <p:nvPr/>
        </p:nvSpPr>
        <p:spPr>
          <a:xfrm>
            <a:off x="9945600" y="5481600"/>
            <a:ext cx="3361200" cy="2454000"/>
          </a:xfrm>
          <a:prstGeom prst="wedgeRoundRectCallout">
            <a:avLst>
              <a:gd name="adj1" fmla="val -67130"/>
              <a:gd name="adj2" fmla="val -96648"/>
              <a:gd name="adj3" fmla="val 16667"/>
            </a:avLst>
          </a:prstGeom>
          <a:solidFill>
            <a:srgbClr val="134B8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Calibri" panose="020F0502020204030204" pitchFamily="34" charset="0"/>
                <a:ea typeface="Calibri" panose="020F0502020204030204" pitchFamily="34" charset="0"/>
                <a:cs typeface="Calibri" panose="020F0502020204030204" pitchFamily="34" charset="0"/>
              </a:rPr>
              <a:t>All charts have the ability when you can click on a data point or a category you will open a pop-up menu with a Drill-through option. </a:t>
            </a:r>
            <a:br>
              <a:rPr lang="en-US" sz="1600" dirty="0">
                <a:latin typeface="Calibri" panose="020F0502020204030204" pitchFamily="34" charset="0"/>
                <a:ea typeface="Calibri" panose="020F0502020204030204" pitchFamily="34" charset="0"/>
                <a:cs typeface="Calibri" panose="020F0502020204030204" pitchFamily="34" charset="0"/>
              </a:rPr>
            </a:br>
            <a:r>
              <a:rPr lang="en-US" sz="1000" dirty="0">
                <a:latin typeface="Calibri" panose="020F0502020204030204" pitchFamily="34" charset="0"/>
                <a:ea typeface="Calibri" panose="020F0502020204030204" pitchFamily="34" charset="0"/>
                <a:cs typeface="Calibri" panose="020F0502020204030204" pitchFamily="34" charset="0"/>
              </a:rPr>
              <a:t>  </a:t>
            </a:r>
            <a:br>
              <a:rPr lang="en-US" sz="1000" dirty="0">
                <a:latin typeface="Calibri" panose="020F0502020204030204" pitchFamily="34" charset="0"/>
                <a:ea typeface="Calibri" panose="020F0502020204030204" pitchFamily="34" charset="0"/>
                <a:cs typeface="Calibri" panose="020F0502020204030204" pitchFamily="34" charset="0"/>
              </a:rPr>
            </a:br>
            <a:r>
              <a:rPr lang="en-US" sz="1600" dirty="0">
                <a:latin typeface="Calibri" panose="020F0502020204030204" pitchFamily="34" charset="0"/>
                <a:ea typeface="Calibri" panose="020F0502020204030204" pitchFamily="34" charset="0"/>
                <a:cs typeface="Calibri" panose="020F0502020204030204" pitchFamily="34" charset="0"/>
              </a:rPr>
              <a:t>Select this option to take you to a page that shows an analysis page for the selected data point or category.</a:t>
            </a:r>
            <a:endParaRPr lang="en-GB" sz="16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522393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F4259"/>
            </a:gs>
            <a:gs pos="23000">
              <a:srgbClr val="0F3F55"/>
            </a:gs>
            <a:gs pos="69000">
              <a:srgbClr val="0B3345">
                <a:lumMod val="75000"/>
              </a:srgbClr>
            </a:gs>
            <a:gs pos="97000">
              <a:srgbClr val="0D3B4F">
                <a:lumMod val="70000"/>
              </a:srgbClr>
            </a:gs>
          </a:gsLst>
          <a:lin ang="5400000" scaled="1"/>
          <a:tileRect/>
        </a:gra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EEC5141-E172-E6F1-B43E-1312CB4B0D6A}"/>
              </a:ext>
            </a:extLst>
          </p:cNvPr>
          <p:cNvSpPr/>
          <p:nvPr/>
        </p:nvSpPr>
        <p:spPr>
          <a:xfrm>
            <a:off x="0" y="0"/>
            <a:ext cx="15236190" cy="8572500"/>
          </a:xfrm>
          <a:prstGeom prst="rect">
            <a:avLst/>
          </a:prstGeom>
          <a:solidFill>
            <a:schemeClr val="bg1">
              <a:lumMod val="95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6" name="Rectangle 5">
            <a:extLst>
              <a:ext uri="{FF2B5EF4-FFF2-40B4-BE49-F238E27FC236}">
                <a16:creationId xmlns:a16="http://schemas.microsoft.com/office/drawing/2014/main" id="{5FD1C7A5-AD4C-567B-38B0-E376EC95B119}"/>
              </a:ext>
            </a:extLst>
          </p:cNvPr>
          <p:cNvSpPr/>
          <p:nvPr/>
        </p:nvSpPr>
        <p:spPr>
          <a:xfrm>
            <a:off x="-50425" y="-53003"/>
            <a:ext cx="15316200" cy="2967653"/>
          </a:xfrm>
          <a:prstGeom prst="rect">
            <a:avLst/>
          </a:prstGeom>
          <a:gradFill flip="none" rotWithShape="1">
            <a:gsLst>
              <a:gs pos="0">
                <a:srgbClr val="1D63AF"/>
              </a:gs>
              <a:gs pos="23000">
                <a:srgbClr val="1D63AF"/>
              </a:gs>
              <a:gs pos="69000">
                <a:srgbClr val="134173"/>
              </a:gs>
              <a:gs pos="97000">
                <a:srgbClr val="0E3056"/>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 name="Rectangle: Rounded Corners 1">
            <a:extLst>
              <a:ext uri="{FF2B5EF4-FFF2-40B4-BE49-F238E27FC236}">
                <a16:creationId xmlns:a16="http://schemas.microsoft.com/office/drawing/2014/main" id="{F27D8A58-E83C-F673-E650-CC61086C2BB0}"/>
              </a:ext>
            </a:extLst>
          </p:cNvPr>
          <p:cNvSpPr/>
          <p:nvPr/>
        </p:nvSpPr>
        <p:spPr>
          <a:xfrm>
            <a:off x="252001" y="285750"/>
            <a:ext cx="14654624" cy="8001000"/>
          </a:xfrm>
          <a:prstGeom prst="roundRect">
            <a:avLst>
              <a:gd name="adj" fmla="val 4401"/>
            </a:avLst>
          </a:prstGeom>
          <a:solidFill>
            <a:schemeClr val="bg1"/>
          </a:solidFill>
          <a:ln>
            <a:noFill/>
          </a:ln>
          <a:effectLst>
            <a:outerShdw blurRad="317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dirty="0"/>
          </a:p>
        </p:txBody>
      </p:sp>
      <p:sp>
        <p:nvSpPr>
          <p:cNvPr id="7" name="Rectangle: Rounded Corners 6" hidden="1">
            <a:extLst>
              <a:ext uri="{FF2B5EF4-FFF2-40B4-BE49-F238E27FC236}">
                <a16:creationId xmlns:a16="http://schemas.microsoft.com/office/drawing/2014/main" id="{AC5FCFDD-E3BE-042A-76B1-C071B93277B8}"/>
              </a:ext>
            </a:extLst>
          </p:cNvPr>
          <p:cNvSpPr/>
          <p:nvPr/>
        </p:nvSpPr>
        <p:spPr>
          <a:xfrm>
            <a:off x="333375" y="903339"/>
            <a:ext cx="14573250" cy="7383410"/>
          </a:xfrm>
          <a:prstGeom prst="roundRect">
            <a:avLst>
              <a:gd name="adj" fmla="val 3360"/>
            </a:avLst>
          </a:prstGeom>
          <a:solidFill>
            <a:schemeClr val="bg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9" name="Light Grey Next to Nav Menu">
            <a:extLst>
              <a:ext uri="{FF2B5EF4-FFF2-40B4-BE49-F238E27FC236}">
                <a16:creationId xmlns:a16="http://schemas.microsoft.com/office/drawing/2014/main" id="{A6A18C04-6D1B-1888-019A-41F8AF7C467A}"/>
              </a:ext>
            </a:extLst>
          </p:cNvPr>
          <p:cNvSpPr/>
          <p:nvPr/>
        </p:nvSpPr>
        <p:spPr>
          <a:xfrm>
            <a:off x="2333625" y="285750"/>
            <a:ext cx="1002083" cy="8001000"/>
          </a:xfrm>
          <a:prstGeom prst="rect">
            <a:avLst/>
          </a:prstGeom>
          <a:solidFill>
            <a:srgbClr val="F8F8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0" name="Rectangle: Rounded Corners 9">
            <a:extLst>
              <a:ext uri="{FF2B5EF4-FFF2-40B4-BE49-F238E27FC236}">
                <a16:creationId xmlns:a16="http://schemas.microsoft.com/office/drawing/2014/main" id="{F0EC7475-0E06-67CC-1E3B-5D6DB22D0F34}"/>
              </a:ext>
            </a:extLst>
          </p:cNvPr>
          <p:cNvSpPr/>
          <p:nvPr/>
        </p:nvSpPr>
        <p:spPr>
          <a:xfrm>
            <a:off x="251997" y="285750"/>
            <a:ext cx="14654625" cy="800100"/>
          </a:xfrm>
          <a:prstGeom prst="roundRect">
            <a:avLst>
              <a:gd name="adj" fmla="val 31736"/>
            </a:avLst>
          </a:prstGeom>
          <a:solidFill>
            <a:srgbClr val="081C3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1" name="Rectangle 10">
            <a:extLst>
              <a:ext uri="{FF2B5EF4-FFF2-40B4-BE49-F238E27FC236}">
                <a16:creationId xmlns:a16="http://schemas.microsoft.com/office/drawing/2014/main" id="{8E1D17BA-A609-8A39-020D-F64CC2DF363A}"/>
              </a:ext>
            </a:extLst>
          </p:cNvPr>
          <p:cNvSpPr/>
          <p:nvPr/>
        </p:nvSpPr>
        <p:spPr>
          <a:xfrm>
            <a:off x="251999" y="628650"/>
            <a:ext cx="14654624" cy="457200"/>
          </a:xfrm>
          <a:prstGeom prst="rect">
            <a:avLst/>
          </a:prstGeom>
          <a:solidFill>
            <a:srgbClr val="081C3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3" name="Rectangle: Rounded Corners 12">
            <a:extLst>
              <a:ext uri="{FF2B5EF4-FFF2-40B4-BE49-F238E27FC236}">
                <a16:creationId xmlns:a16="http://schemas.microsoft.com/office/drawing/2014/main" id="{765CC247-5662-5E54-B611-8AAE2519BE4D}"/>
              </a:ext>
            </a:extLst>
          </p:cNvPr>
          <p:cNvSpPr/>
          <p:nvPr/>
        </p:nvSpPr>
        <p:spPr>
          <a:xfrm>
            <a:off x="2525726" y="1252259"/>
            <a:ext cx="1885950" cy="142875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4" name="Rectangle: Rounded Corners 13">
            <a:extLst>
              <a:ext uri="{FF2B5EF4-FFF2-40B4-BE49-F238E27FC236}">
                <a16:creationId xmlns:a16="http://schemas.microsoft.com/office/drawing/2014/main" id="{A5561130-6646-497C-B785-3AB29A24212D}"/>
              </a:ext>
            </a:extLst>
          </p:cNvPr>
          <p:cNvSpPr/>
          <p:nvPr/>
        </p:nvSpPr>
        <p:spPr>
          <a:xfrm>
            <a:off x="2525726" y="2830999"/>
            <a:ext cx="3943350" cy="257175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5" name="Rectangle: Rounded Corners 14">
            <a:extLst>
              <a:ext uri="{FF2B5EF4-FFF2-40B4-BE49-F238E27FC236}">
                <a16:creationId xmlns:a16="http://schemas.microsoft.com/office/drawing/2014/main" id="{F0E2286E-6067-FBD5-C7E3-699A5A81C4A4}"/>
              </a:ext>
            </a:extLst>
          </p:cNvPr>
          <p:cNvSpPr/>
          <p:nvPr/>
        </p:nvSpPr>
        <p:spPr>
          <a:xfrm>
            <a:off x="2525726" y="5552738"/>
            <a:ext cx="3314700" cy="257175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6" name="Rectangle: Rounded Corners 15">
            <a:extLst>
              <a:ext uri="{FF2B5EF4-FFF2-40B4-BE49-F238E27FC236}">
                <a16:creationId xmlns:a16="http://schemas.microsoft.com/office/drawing/2014/main" id="{9EF6D4D1-F811-3A3D-7C37-CC352BC57D4F}"/>
              </a:ext>
            </a:extLst>
          </p:cNvPr>
          <p:cNvSpPr/>
          <p:nvPr/>
        </p:nvSpPr>
        <p:spPr>
          <a:xfrm>
            <a:off x="4592111" y="1252259"/>
            <a:ext cx="1885950" cy="142875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7" name="Rectangle: Rounded Corners 16">
            <a:extLst>
              <a:ext uri="{FF2B5EF4-FFF2-40B4-BE49-F238E27FC236}">
                <a16:creationId xmlns:a16="http://schemas.microsoft.com/office/drawing/2014/main" id="{B85E857E-ABE4-DAFF-FBAB-1918B5136A07}"/>
              </a:ext>
            </a:extLst>
          </p:cNvPr>
          <p:cNvSpPr/>
          <p:nvPr/>
        </p:nvSpPr>
        <p:spPr>
          <a:xfrm>
            <a:off x="6658496" y="1252259"/>
            <a:ext cx="1885950" cy="142875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8" name="Rectangle: Rounded Corners 17">
            <a:extLst>
              <a:ext uri="{FF2B5EF4-FFF2-40B4-BE49-F238E27FC236}">
                <a16:creationId xmlns:a16="http://schemas.microsoft.com/office/drawing/2014/main" id="{0303F293-3583-5516-11B6-F57F92B7C5AA}"/>
              </a:ext>
            </a:extLst>
          </p:cNvPr>
          <p:cNvSpPr/>
          <p:nvPr/>
        </p:nvSpPr>
        <p:spPr>
          <a:xfrm>
            <a:off x="8724881" y="1252259"/>
            <a:ext cx="1885950" cy="142875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9" name="Rectangle: Rounded Corners 18">
            <a:extLst>
              <a:ext uri="{FF2B5EF4-FFF2-40B4-BE49-F238E27FC236}">
                <a16:creationId xmlns:a16="http://schemas.microsoft.com/office/drawing/2014/main" id="{D4B25F18-C3FA-EAD7-E554-45602ECA49AF}"/>
              </a:ext>
            </a:extLst>
          </p:cNvPr>
          <p:cNvSpPr/>
          <p:nvPr/>
        </p:nvSpPr>
        <p:spPr>
          <a:xfrm>
            <a:off x="10791266" y="1252259"/>
            <a:ext cx="1885950" cy="142875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0" name="Rectangle: Rounded Corners 19">
            <a:extLst>
              <a:ext uri="{FF2B5EF4-FFF2-40B4-BE49-F238E27FC236}">
                <a16:creationId xmlns:a16="http://schemas.microsoft.com/office/drawing/2014/main" id="{17B8AEBC-3898-673B-B357-953533D25147}"/>
              </a:ext>
            </a:extLst>
          </p:cNvPr>
          <p:cNvSpPr/>
          <p:nvPr/>
        </p:nvSpPr>
        <p:spPr>
          <a:xfrm>
            <a:off x="12857654" y="1252259"/>
            <a:ext cx="1885950" cy="142875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1" name="Rectangle: Rounded Corners 20">
            <a:extLst>
              <a:ext uri="{FF2B5EF4-FFF2-40B4-BE49-F238E27FC236}">
                <a16:creationId xmlns:a16="http://schemas.microsoft.com/office/drawing/2014/main" id="{5F5205E1-E718-3D11-DA7E-F7CE93528D68}"/>
              </a:ext>
            </a:extLst>
          </p:cNvPr>
          <p:cNvSpPr/>
          <p:nvPr/>
        </p:nvSpPr>
        <p:spPr>
          <a:xfrm>
            <a:off x="6658496" y="2830999"/>
            <a:ext cx="3943350" cy="257175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2" name="Rectangle: Rounded Corners 21">
            <a:extLst>
              <a:ext uri="{FF2B5EF4-FFF2-40B4-BE49-F238E27FC236}">
                <a16:creationId xmlns:a16="http://schemas.microsoft.com/office/drawing/2014/main" id="{570F187E-4DAC-909B-45ED-9CC17A7C9765}"/>
              </a:ext>
            </a:extLst>
          </p:cNvPr>
          <p:cNvSpPr/>
          <p:nvPr/>
        </p:nvSpPr>
        <p:spPr>
          <a:xfrm>
            <a:off x="10800254" y="2830999"/>
            <a:ext cx="3943350" cy="257175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3" name="Rectangle: Rounded Corners 22">
            <a:extLst>
              <a:ext uri="{FF2B5EF4-FFF2-40B4-BE49-F238E27FC236}">
                <a16:creationId xmlns:a16="http://schemas.microsoft.com/office/drawing/2014/main" id="{8318A2F2-92C0-E0E1-54BA-563ACF6730BC}"/>
              </a:ext>
            </a:extLst>
          </p:cNvPr>
          <p:cNvSpPr/>
          <p:nvPr/>
        </p:nvSpPr>
        <p:spPr>
          <a:xfrm>
            <a:off x="6033944" y="5552738"/>
            <a:ext cx="8709660" cy="257175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Tree>
    <p:extLst>
      <p:ext uri="{BB962C8B-B14F-4D97-AF65-F5344CB8AC3E}">
        <p14:creationId xmlns:p14="http://schemas.microsoft.com/office/powerpoint/2010/main" val="13242126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F4259"/>
            </a:gs>
            <a:gs pos="23000">
              <a:srgbClr val="0F3F55"/>
            </a:gs>
            <a:gs pos="69000">
              <a:srgbClr val="0B3345">
                <a:lumMod val="75000"/>
              </a:srgbClr>
            </a:gs>
            <a:gs pos="97000">
              <a:srgbClr val="0D3B4F">
                <a:lumMod val="70000"/>
              </a:srgbClr>
            </a:gs>
          </a:gsLst>
          <a:lin ang="5400000" scaled="1"/>
          <a:tileRect/>
        </a:gradFill>
        <a:effectLst/>
      </p:bgPr>
    </p:bg>
    <p:spTree>
      <p:nvGrpSpPr>
        <p:cNvPr id="1" name="">
          <a:extLst>
            <a:ext uri="{FF2B5EF4-FFF2-40B4-BE49-F238E27FC236}">
              <a16:creationId xmlns:a16="http://schemas.microsoft.com/office/drawing/2014/main" id="{C291C64B-B954-87CA-B81E-DB1727280A73}"/>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F508156F-F7C0-2E62-B2D6-A2C9A2EA2AE2}"/>
              </a:ext>
            </a:extLst>
          </p:cNvPr>
          <p:cNvSpPr/>
          <p:nvPr/>
        </p:nvSpPr>
        <p:spPr>
          <a:xfrm>
            <a:off x="0" y="0"/>
            <a:ext cx="15236190" cy="8572500"/>
          </a:xfrm>
          <a:prstGeom prst="rect">
            <a:avLst/>
          </a:prstGeom>
          <a:solidFill>
            <a:schemeClr val="bg1">
              <a:lumMod val="95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6" name="Rectangle 5">
            <a:extLst>
              <a:ext uri="{FF2B5EF4-FFF2-40B4-BE49-F238E27FC236}">
                <a16:creationId xmlns:a16="http://schemas.microsoft.com/office/drawing/2014/main" id="{1552E179-3638-9FF7-48A6-3D3DEE588469}"/>
              </a:ext>
            </a:extLst>
          </p:cNvPr>
          <p:cNvSpPr/>
          <p:nvPr/>
        </p:nvSpPr>
        <p:spPr>
          <a:xfrm>
            <a:off x="-50425" y="-53003"/>
            <a:ext cx="15316200" cy="2967653"/>
          </a:xfrm>
          <a:prstGeom prst="rect">
            <a:avLst/>
          </a:prstGeom>
          <a:gradFill flip="none" rotWithShape="1">
            <a:gsLst>
              <a:gs pos="0">
                <a:srgbClr val="1D63AF"/>
              </a:gs>
              <a:gs pos="23000">
                <a:srgbClr val="1D63AF"/>
              </a:gs>
              <a:gs pos="69000">
                <a:srgbClr val="134173"/>
              </a:gs>
              <a:gs pos="97000">
                <a:srgbClr val="0E3056"/>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3" name="Light Grey Next to Nav Menu">
            <a:extLst>
              <a:ext uri="{FF2B5EF4-FFF2-40B4-BE49-F238E27FC236}">
                <a16:creationId xmlns:a16="http://schemas.microsoft.com/office/drawing/2014/main" id="{005ADADB-A33A-20D2-C330-2C82D6939A73}"/>
              </a:ext>
            </a:extLst>
          </p:cNvPr>
          <p:cNvSpPr/>
          <p:nvPr/>
        </p:nvSpPr>
        <p:spPr>
          <a:xfrm>
            <a:off x="2415135" y="285750"/>
            <a:ext cx="1002083" cy="8001000"/>
          </a:xfrm>
          <a:prstGeom prst="rect">
            <a:avLst/>
          </a:prstGeom>
          <a:solidFill>
            <a:srgbClr val="F8F8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5" name="Rectangle: Rounded Corners 4">
            <a:extLst>
              <a:ext uri="{FF2B5EF4-FFF2-40B4-BE49-F238E27FC236}">
                <a16:creationId xmlns:a16="http://schemas.microsoft.com/office/drawing/2014/main" id="{129F8D84-6A39-131A-E469-F739E5ED46F6}"/>
              </a:ext>
            </a:extLst>
          </p:cNvPr>
          <p:cNvSpPr/>
          <p:nvPr/>
        </p:nvSpPr>
        <p:spPr>
          <a:xfrm>
            <a:off x="2333625" y="285750"/>
            <a:ext cx="12573000" cy="8001000"/>
          </a:xfrm>
          <a:prstGeom prst="roundRect">
            <a:avLst>
              <a:gd name="adj" fmla="val 3360"/>
            </a:avLst>
          </a:prstGeom>
          <a:solidFill>
            <a:srgbClr val="F8F8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 name="Rectangle: Rounded Corners 1">
            <a:extLst>
              <a:ext uri="{FF2B5EF4-FFF2-40B4-BE49-F238E27FC236}">
                <a16:creationId xmlns:a16="http://schemas.microsoft.com/office/drawing/2014/main" id="{35A7F440-6AE6-D60F-4810-E7EDE3657A90}"/>
              </a:ext>
            </a:extLst>
          </p:cNvPr>
          <p:cNvSpPr/>
          <p:nvPr/>
        </p:nvSpPr>
        <p:spPr>
          <a:xfrm>
            <a:off x="333375" y="285750"/>
            <a:ext cx="14573250" cy="8001000"/>
          </a:xfrm>
          <a:prstGeom prst="roundRect">
            <a:avLst>
              <a:gd name="adj" fmla="val 4401"/>
            </a:avLst>
          </a:prstGeom>
          <a:solidFill>
            <a:schemeClr val="bg1"/>
          </a:solidFill>
          <a:ln>
            <a:noFill/>
          </a:ln>
          <a:effectLst>
            <a:outerShdw blurRad="317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7" name="Rectangle: Rounded Corners 6">
            <a:extLst>
              <a:ext uri="{FF2B5EF4-FFF2-40B4-BE49-F238E27FC236}">
                <a16:creationId xmlns:a16="http://schemas.microsoft.com/office/drawing/2014/main" id="{AD420A61-574A-DCAD-D07D-4649128665A6}"/>
              </a:ext>
            </a:extLst>
          </p:cNvPr>
          <p:cNvSpPr/>
          <p:nvPr/>
        </p:nvSpPr>
        <p:spPr>
          <a:xfrm>
            <a:off x="333375" y="903339"/>
            <a:ext cx="14573250" cy="7383410"/>
          </a:xfrm>
          <a:prstGeom prst="roundRect">
            <a:avLst>
              <a:gd name="adj" fmla="val 3360"/>
            </a:avLst>
          </a:prstGeom>
          <a:solidFill>
            <a:schemeClr val="bg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9" name="Rectangle 8">
            <a:extLst>
              <a:ext uri="{FF2B5EF4-FFF2-40B4-BE49-F238E27FC236}">
                <a16:creationId xmlns:a16="http://schemas.microsoft.com/office/drawing/2014/main" id="{EF1467DC-559E-9C75-2A0F-966C0C369D64}"/>
              </a:ext>
            </a:extLst>
          </p:cNvPr>
          <p:cNvSpPr/>
          <p:nvPr/>
        </p:nvSpPr>
        <p:spPr>
          <a:xfrm>
            <a:off x="2333625" y="285750"/>
            <a:ext cx="1002083" cy="8001000"/>
          </a:xfrm>
          <a:prstGeom prst="rect">
            <a:avLst/>
          </a:prstGeom>
          <a:solidFill>
            <a:srgbClr val="F8F8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0" name="Rectangle: Rounded Corners 9">
            <a:extLst>
              <a:ext uri="{FF2B5EF4-FFF2-40B4-BE49-F238E27FC236}">
                <a16:creationId xmlns:a16="http://schemas.microsoft.com/office/drawing/2014/main" id="{2E4662C3-F9B4-9B97-85AE-6A7A8550C78D}"/>
              </a:ext>
            </a:extLst>
          </p:cNvPr>
          <p:cNvSpPr/>
          <p:nvPr/>
        </p:nvSpPr>
        <p:spPr>
          <a:xfrm>
            <a:off x="333376" y="285750"/>
            <a:ext cx="14573246" cy="800100"/>
          </a:xfrm>
          <a:prstGeom prst="roundRect">
            <a:avLst>
              <a:gd name="adj" fmla="val 31736"/>
            </a:avLst>
          </a:prstGeom>
          <a:solidFill>
            <a:srgbClr val="081C3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1" name="Rectangle 10">
            <a:extLst>
              <a:ext uri="{FF2B5EF4-FFF2-40B4-BE49-F238E27FC236}">
                <a16:creationId xmlns:a16="http://schemas.microsoft.com/office/drawing/2014/main" id="{6C81328A-82D1-AEEA-5D80-516AC998B927}"/>
              </a:ext>
            </a:extLst>
          </p:cNvPr>
          <p:cNvSpPr/>
          <p:nvPr/>
        </p:nvSpPr>
        <p:spPr>
          <a:xfrm>
            <a:off x="333373" y="628650"/>
            <a:ext cx="14573249" cy="457200"/>
          </a:xfrm>
          <a:prstGeom prst="rect">
            <a:avLst/>
          </a:prstGeom>
          <a:solidFill>
            <a:srgbClr val="081C3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3" name="Rectangle: Rounded Corners 22">
            <a:extLst>
              <a:ext uri="{FF2B5EF4-FFF2-40B4-BE49-F238E27FC236}">
                <a16:creationId xmlns:a16="http://schemas.microsoft.com/office/drawing/2014/main" id="{2EEDE738-800E-6CA1-DF4A-1817BD2FE855}"/>
              </a:ext>
            </a:extLst>
          </p:cNvPr>
          <p:cNvSpPr/>
          <p:nvPr/>
        </p:nvSpPr>
        <p:spPr>
          <a:xfrm>
            <a:off x="2613600" y="1252259"/>
            <a:ext cx="12130004" cy="6872229"/>
          </a:xfrm>
          <a:prstGeom prst="roundRect">
            <a:avLst>
              <a:gd name="adj" fmla="val 4877"/>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Tree>
    <p:extLst>
      <p:ext uri="{BB962C8B-B14F-4D97-AF65-F5344CB8AC3E}">
        <p14:creationId xmlns:p14="http://schemas.microsoft.com/office/powerpoint/2010/main" val="369049295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1558</TotalTime>
  <Words>234</Words>
  <Application>Microsoft Office PowerPoint</Application>
  <PresentationFormat>Custom</PresentationFormat>
  <Paragraphs>19</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Aptos</vt:lpstr>
      <vt:lpstr>Aptos Display</vt:lpstr>
      <vt:lpstr>Arial</vt:lpstr>
      <vt:lpstr>Bahnschrift Light Condensed</vt:lpstr>
      <vt:lpstr>Bahnschrift Light SemiCondensed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Andrew Hubbard</dc:creator>
  <cp:lastModifiedBy>Andrew</cp:lastModifiedBy>
  <cp:revision>2</cp:revision>
  <dcterms:created xsi:type="dcterms:W3CDTF">2024-03-08T02:25:15Z</dcterms:created>
  <dcterms:modified xsi:type="dcterms:W3CDTF">2025-03-04T09:36:14Z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2024-09-15T07:10:49Z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5bf6057b-fe78-410d-885a-a04ac55f2923</vt:lpwstr>
  </property>
  <property fmtid="{D5CDD505-2E9C-101B-9397-08002B2CF9AE}" pid="7" name="MSIP_Label_defa4170-0d19-0005-0004-bc88714345d2_ActionId">
    <vt:lpwstr>80aa087c-ff7e-4797-a69d-063db0617dce</vt:lpwstr>
  </property>
  <property fmtid="{D5CDD505-2E9C-101B-9397-08002B2CF9AE}" pid="8" name="MSIP_Label_defa4170-0d19-0005-0004-bc88714345d2_ContentBits">
    <vt:lpwstr>0</vt:lpwstr>
  </property>
</Properties>
</file>

<file path=docProps/thumbnail.jpeg>
</file>